
<file path=[Content_Types].xml><?xml version="1.0" encoding="utf-8"?>
<Types xmlns="http://schemas.openxmlformats.org/package/2006/content-types">
  <Override PartName="/ppt/slides/slide18.xml" ContentType="application/vnd.openxmlformats-officedocument.presentationml.slide+xml"/>
  <Override PartName="/ppt/slideLayouts/slideLayout15.xml" ContentType="application/vnd.openxmlformats-officedocument.presentationml.slideLayout+xml"/>
  <Default Extension="pict" ContentType="image/pict"/>
  <Override PartName="/ppt/slides/slide9.xml" ContentType="application/vnd.openxmlformats-officedocument.presentationml.slide+xml"/>
  <Override PartName="/ppt/slides/slide14.xml" ContentType="application/vnd.openxmlformats-officedocument.presentationml.slide+xml"/>
  <Override PartName="/ppt/slideLayouts/slideLayout9.xml" ContentType="application/vnd.openxmlformats-officedocument.presentationml.slideLayout+xml"/>
  <Override PartName="/ppt/slideLayouts/slideLayout11.xml" ContentType="application/vnd.openxmlformats-officedocument.presentationml.slideLayout+xml"/>
  <Override PartName="/ppt/slides/slide5.xml" ContentType="application/vnd.openxmlformats-officedocument.presentationml.slide+xml"/>
  <Default Extension="rels" ContentType="application/vnd.openxmlformats-package.relationships+xml"/>
  <Default Extension="jpeg" ContentType="image/jpeg"/>
  <Override PartName="/ppt/slides/slide10.xml" ContentType="application/vnd.openxmlformats-officedocument.presentationml.slide+xml"/>
  <Override PartName="/ppt/slideLayouts/slideLayout5.xml" ContentType="application/vnd.openxmlformats-officedocument.presentationml.slideLayout+xml"/>
  <Override PartName="/ppt/slides/slide1.xml" ContentType="application/vnd.openxmlformats-officedocument.presentationml.slide+xml"/>
  <Override PartName="/ppt/slides/slide26.xml" ContentType="application/vnd.openxmlformats-officedocument.presentationml.slide+xml"/>
  <Override PartName="/docProps/app.xml" ContentType="application/vnd.openxmlformats-officedocument.extended-properties+xml"/>
  <Override PartName="/ppt/slideLayouts/slideLayout1.xml" ContentType="application/vnd.openxmlformats-officedocument.presentationml.slideLayout+xml"/>
  <Override PartName="/ppt/slides/slide22.xml" ContentType="application/vnd.openxmlformats-officedocument.presentationml.slide+xml"/>
  <Default Extension="xml" ContentType="application/xml"/>
  <Override PartName="/ppt/slides/slide19.xml" ContentType="application/vnd.openxmlformats-officedocument.presentationml.slide+xml"/>
  <Override PartName="/ppt/slideLayouts/slideLayout16.xml" ContentType="application/vnd.openxmlformats-officedocument.presentationml.slideLayout+xml"/>
  <Override PartName="/ppt/tableStyles.xml" ContentType="application/vnd.openxmlformats-officedocument.presentationml.tableStyles+xml"/>
  <Override PartName="/ppt/slides/slide15.xml" ContentType="application/vnd.openxmlformats-officedocument.presentationml.slide+xml"/>
  <Override PartName="/ppt/slideLayouts/slideLayout12.xml" ContentType="application/vnd.openxmlformats-officedocument.presentationml.slideLayout+xml"/>
  <Override PartName="/ppt/slides/slide6.xml" ContentType="application/vnd.openxmlformats-officedocument.presentationml.slide+xml"/>
  <Override PartName="/docProps/core.xml" ContentType="application/vnd.openxmlformats-package.core-properties+xml"/>
  <Override PartName="/ppt/slides/slide11.xml" ContentType="application/vnd.openxmlformats-officedocument.presentationml.slide+xml"/>
  <Override PartName="/ppt/slideLayouts/slideLayout6.xml" ContentType="application/vnd.openxmlformats-officedocument.presentationml.slideLayout+xml"/>
  <Override PartName="/ppt/slides/slide27.xml" ContentType="application/vnd.openxmlformats-officedocument.presentationml.slide+xml"/>
  <Override PartName="/ppt/slides/slide2.xml" ContentType="application/vnd.openxmlformats-officedocument.presentationml.slide+xml"/>
  <Default Extension="png" ContentType="image/png"/>
  <Override PartName="/ppt/slideLayouts/slideLayout2.xml" ContentType="application/vnd.openxmlformats-officedocument.presentationml.slideLayout+xml"/>
  <Override PartName="/ppt/slides/slide23.xml" ContentType="application/vnd.openxmlformats-officedocument.presentationml.slide+xml"/>
  <Override PartName="/ppt/slides/slide16.xml" ContentType="application/vnd.openxmlformats-officedocument.presentationml.slide+xml"/>
  <Override PartName="/ppt/slideLayouts/slideLayout13.xml" ContentType="application/vnd.openxmlformats-officedocument.presentationml.slideLayout+xml"/>
  <Override PartName="/ppt/slides/slide7.xml" ContentType="application/vnd.openxmlformats-officedocument.presentationml.slide+xml"/>
  <Override PartName="/ppt/presentation.xml" ContentType="application/vnd.openxmlformats-officedocument.presentationml.presentation.main+xml"/>
  <Override PartName="/ppt/slides/slide12.xml" ContentType="application/vnd.openxmlformats-officedocument.presentationml.slide+xml"/>
  <Override PartName="/ppt/slideLayouts/slideLayout7.xml" ContentType="application/vnd.openxmlformats-officedocument.presentationml.slideLayout+xml"/>
  <Default Extension="vml" ContentType="application/vnd.openxmlformats-officedocument.vmlDrawing"/>
  <Override PartName="/ppt/slides/slide3.xml" ContentType="application/vnd.openxmlformats-officedocument.presentationml.slide+xml"/>
  <Override PartName="/ppt/slides/slide28.xml" ContentType="application/vnd.openxmlformats-officedocument.presentationml.slide+xml"/>
  <Override PartName="/ppt/slideLayouts/slideLayout3.xml" ContentType="application/vnd.openxmlformats-officedocument.presentationml.slideLayout+xml"/>
  <Override PartName="/ppt/slides/slide24.xml" ContentType="application/vnd.openxmlformats-officedocument.presentationml.slide+xml"/>
  <Override PartName="/ppt/slides/slide20.xml" ContentType="application/vnd.openxmlformats-officedocument.presentationml.slide+xml"/>
  <Override PartName="/ppt/slides/slide17.xml" ContentType="application/vnd.openxmlformats-officedocument.presentationml.slide+xml"/>
  <Override PartName="/ppt/slideLayouts/slideLayout14.xml" ContentType="application/vnd.openxmlformats-officedocument.presentationml.slideLayout+xml"/>
  <Override PartName="/ppt/slides/slide8.xml" ContentType="application/vnd.openxmlformats-officedocument.presentationml.slide+xml"/>
  <Override PartName="/ppt/presProps.xml" ContentType="application/vnd.openxmlformats-officedocument.presentationml.presProps+xml"/>
  <Override PartName="/ppt/slides/slide13.xml" ContentType="application/vnd.openxmlformats-officedocument.presentationml.slide+xml"/>
  <Override PartName="/ppt/slideLayouts/slideLayout8.xml" ContentType="application/vnd.openxmlformats-officedocument.presentationml.slideLayout+xml"/>
  <Override PartName="/ppt/slideLayouts/slideLayout10.xml" ContentType="application/vnd.openxmlformats-officedocument.presentationml.slideLayout+xml"/>
  <Override PartName="/ppt/slides/slide4.xml" ContentType="application/vnd.openxmlformats-officedocument.presentationml.slide+xml"/>
  <Override PartName="/ppt/slides/slide29.xml" ContentType="application/vnd.openxmlformats-officedocument.presentationml.slide+xml"/>
  <Override PartName="/ppt/slideLayouts/slideLayout4.xml" ContentType="application/vnd.openxmlformats-officedocument.presentationml.slideLayout+xml"/>
  <Override PartName="/ppt/slides/slide25.xml" ContentType="application/vnd.openxmlformats-officedocument.presentationml.slide+xml"/>
  <Override PartName="/ppt/slideMasters/slideMaster1.xml" ContentType="application/vnd.openxmlformats-officedocument.presentationml.slideMaster+xml"/>
  <Override PartName="/ppt/theme/theme1.xml" ContentType="application/vnd.openxmlformats-officedocument.theme+xml"/>
  <Override PartName="/ppt/slides/slide21.xml" ContentType="application/vnd.openxmlformats-officedocument.presentationml.slide+xml"/>
  <Default Extension="bin" ContentType="application/vnd.openxmlformats-officedocument.presentationml.printerSettings"/>
  <Override PartName="/ppt/viewProps.xml" ContentType="application/vnd.openxmlformats-officedocument.presentationml.viewProp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saveSubsetFonts="1" autoCompressPictures="0">
  <p:sldMasterIdLst>
    <p:sldMasterId id="2147483660" r:id="rId1"/>
  </p:sldMasterIdLst>
  <p:sldIdLst>
    <p:sldId id="256" r:id="rId2"/>
    <p:sldId id="257" r:id="rId3"/>
    <p:sldId id="258" r:id="rId4"/>
    <p:sldId id="259" r:id="rId5"/>
    <p:sldId id="260" r:id="rId6"/>
    <p:sldId id="261" r:id="rId7"/>
    <p:sldId id="263" r:id="rId8"/>
    <p:sldId id="262" r:id="rId9"/>
    <p:sldId id="272" r:id="rId10"/>
    <p:sldId id="264" r:id="rId11"/>
    <p:sldId id="271" r:id="rId12"/>
    <p:sldId id="270" r:id="rId13"/>
    <p:sldId id="268" r:id="rId14"/>
    <p:sldId id="269" r:id="rId15"/>
    <p:sldId id="265" r:id="rId16"/>
    <p:sldId id="267" r:id="rId17"/>
    <p:sldId id="285" r:id="rId18"/>
    <p:sldId id="284" r:id="rId19"/>
    <p:sldId id="283" r:id="rId20"/>
    <p:sldId id="273" r:id="rId21"/>
    <p:sldId id="274" r:id="rId22"/>
    <p:sldId id="275" r:id="rId23"/>
    <p:sldId id="276" r:id="rId24"/>
    <p:sldId id="277" r:id="rId25"/>
    <p:sldId id="278" r:id="rId26"/>
    <p:sldId id="279" r:id="rId27"/>
    <p:sldId id="280" r:id="rId28"/>
    <p:sldId id="281" r:id="rId29"/>
    <p:sldId id="282" r:id="rId3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lastView="sldThumbnailView">
  <p:normalViewPr>
    <p:restoredLeft sz="15620"/>
    <p:restoredTop sz="94660"/>
  </p:normalViewPr>
  <p:slideViewPr>
    <p:cSldViewPr snapToGrid="0" snapToObjects="1">
      <p:cViewPr varScale="1">
        <p:scale>
          <a:sx n="91" d="100"/>
          <a:sy n="91" d="100"/>
        </p:scale>
        <p:origin x="-848" y="-104"/>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printerSettings" Target="printerSettings/printerSettings1.bin"/><Relationship Id="rId32" Type="http://schemas.openxmlformats.org/officeDocument/2006/relationships/presProps" Target="pres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viewProps" Target="viewProps.xml"/><Relationship Id="rId34" Type="http://schemas.openxmlformats.org/officeDocument/2006/relationships/theme" Target="theme/theme1.xml"/><Relationship Id="rId3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pict"/></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8.pict"/></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9.pict"/></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20.pict"/></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21.pict"/></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22.pict"/></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23.pict"/></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24.pict"/></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25.pict"/></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26.pict"/></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27.pict"/></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0.pict"/></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1.pict"/></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2.pict"/></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3.pict"/></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4.pict"/></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5.pict"/></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6.pict"/></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7.pict"/></Relationships>
</file>

<file path=ppt/media/image1.jpeg>
</file>

<file path=ppt/media/image10.pict>
</file>

<file path=ppt/media/image11.pict>
</file>

<file path=ppt/media/image12.pict>
</file>

<file path=ppt/media/image13.pict>
</file>

<file path=ppt/media/image14.pict>
</file>

<file path=ppt/media/image15.pict>
</file>

<file path=ppt/media/image16.pict>
</file>

<file path=ppt/media/image17.pict>
</file>

<file path=ppt/media/image18.pict>
</file>

<file path=ppt/media/image19.pict>
</file>

<file path=ppt/media/image2.jpeg>
</file>

<file path=ppt/media/image20.pict>
</file>

<file path=ppt/media/image21.pict>
</file>

<file path=ppt/media/image22.pict>
</file>

<file path=ppt/media/image23.pict>
</file>

<file path=ppt/media/image24.pict>
</file>

<file path=ppt/media/image25.pict>
</file>

<file path=ppt/media/image26.pict>
</file>

<file path=ppt/media/image27.pict>
</file>

<file path=ppt/media/image3.jpeg>
</file>

<file path=ppt/media/image4.jpeg>
</file>

<file path=ppt/media/image5.jpeg>
</file>

<file path=ppt/media/image6.jpeg>
</file>

<file path=ppt/media/image7.jpeg>
</file>

<file path=ppt/media/image8.pict>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e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e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e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 preserve="1">
  <p:cSld name="Title Slide">
    <p:bg>
      <p:bgRef idx="1003">
        <a:schemeClr val="bg1"/>
      </p:bgRef>
    </p:bg>
    <p:spTree>
      <p:nvGrpSpPr>
        <p:cNvPr id="1" name=""/>
        <p:cNvGrpSpPr/>
        <p:nvPr/>
      </p:nvGrpSpPr>
      <p:grpSpPr>
        <a:xfrm>
          <a:off x="0" y="0"/>
          <a:ext cx="0" cy="0"/>
          <a:chOff x="0" y="0"/>
          <a:chExt cx="0" cy="0"/>
        </a:xfrm>
      </p:grpSpPr>
      <p:sp>
        <p:nvSpPr>
          <p:cNvPr id="2" name="Title 1"/>
          <p:cNvSpPr>
            <a:spLocks noGrp="1"/>
          </p:cNvSpPr>
          <p:nvPr>
            <p:ph type="ctrTitle"/>
          </p:nvPr>
        </p:nvSpPr>
        <p:spPr>
          <a:xfrm>
            <a:off x="457199" y="1295400"/>
            <a:ext cx="8228013" cy="1927225"/>
          </a:xfrm>
        </p:spPr>
        <p:txBody>
          <a:bodyPr tIns="0" bIns="0" anchor="b" anchorCtr="0"/>
          <a:lstStyle>
            <a:lvl1pPr>
              <a:defRPr sz="6000">
                <a:solidFill>
                  <a:schemeClr val="bg1"/>
                </a:solidFill>
              </a:defRPr>
            </a:lvl1pPr>
          </a:lstStyle>
          <a:p>
            <a:r>
              <a:rPr lang="en-US" smtClean="0"/>
              <a:t>Click to edit Master title style</a:t>
            </a:r>
            <a:endParaRPr/>
          </a:p>
        </p:txBody>
      </p:sp>
      <p:sp>
        <p:nvSpPr>
          <p:cNvPr id="3" name="Subtitle 2"/>
          <p:cNvSpPr>
            <a:spLocks noGrp="1"/>
          </p:cNvSpPr>
          <p:nvPr>
            <p:ph type="subTitle" idx="1"/>
          </p:nvPr>
        </p:nvSpPr>
        <p:spPr>
          <a:xfrm>
            <a:off x="457199" y="3307976"/>
            <a:ext cx="8228013" cy="1066800"/>
          </a:xfrm>
        </p:spPr>
        <p:txBody>
          <a:bodyPr tIns="0" bIns="0"/>
          <a:lstStyle>
            <a:lvl1pPr marL="0" indent="0" algn="ctr">
              <a:spcBef>
                <a:spcPts val="300"/>
              </a:spcBef>
              <a:buNone/>
              <a:defRPr sz="1800">
                <a:solidFill>
                  <a:schemeClr val="bg1"/>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4" name="Date Placeholder 3"/>
          <p:cNvSpPr>
            <a:spLocks noGrp="1"/>
          </p:cNvSpPr>
          <p:nvPr>
            <p:ph type="dt" sz="half" idx="10"/>
          </p:nvPr>
        </p:nvSpPr>
        <p:spPr/>
        <p:txBody>
          <a:bodyPr/>
          <a:lstStyle/>
          <a:p>
            <a:fld id="{68634B2C-AC93-CC42-81A3-DFDF3AB1CEF8}" type="datetimeFigureOut">
              <a:rPr lang="en-US" smtClean="0"/>
              <a:pPr/>
              <a:t>5/3/16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A22B46-2418-0849-9E98-2966699F5166}" type="slidenum">
              <a:rPr lang="en-US" smtClean="0"/>
              <a:pPr/>
              <a:t>‹#›</a:t>
            </a:fld>
            <a:endParaRPr lang="en-US"/>
          </a:p>
        </p:txBody>
      </p:sp>
      <p:sp>
        <p:nvSpPr>
          <p:cNvPr id="8" name="TextBox 7"/>
          <p:cNvSpPr txBox="1"/>
          <p:nvPr/>
        </p:nvSpPr>
        <p:spPr>
          <a:xfrm>
            <a:off x="8292818" y="5804647"/>
            <a:ext cx="367088" cy="677108"/>
          </a:xfrm>
          <a:prstGeom prst="rect">
            <a:avLst/>
          </a:prstGeom>
          <a:noFill/>
        </p:spPr>
        <p:txBody>
          <a:bodyPr wrap="none" lIns="0" tIns="0" rIns="0" bIns="0" rtlCol="0">
            <a:spAutoFit/>
          </a:bodyPr>
          <a:lstStyle/>
          <a:p>
            <a:r>
              <a:rPr sz="4400">
                <a:solidFill>
                  <a:schemeClr val="accent1"/>
                </a:solidFill>
                <a:latin typeface="Wingdings" pitchFamily="2" charset="2"/>
              </a:rPr>
              <a:t>S</a:t>
            </a:r>
          </a:p>
        </p:txBody>
      </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blank" preserve="1">
  <p:cSld name="Blank">
    <p:bg>
      <p:bgRef idx="1001">
        <a:schemeClr val="bg1"/>
      </p:bgRef>
    </p:bg>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634B2C-AC93-CC42-81A3-DFDF3AB1CEF8}" type="datetimeFigureOut">
              <a:rPr lang="en-US" smtClean="0"/>
              <a:pPr/>
              <a:t>5/3/16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7A22B46-2418-0849-9E98-2966699F5166}"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Tx" preserve="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199" y="381001"/>
            <a:ext cx="3509683" cy="2209800"/>
          </a:xfrm>
        </p:spPr>
        <p:txBody>
          <a:bodyPr anchor="b"/>
          <a:lstStyle>
            <a:lvl1pPr algn="l">
              <a:defRPr sz="4400" b="0"/>
            </a:lvl1pPr>
          </a:lstStyle>
          <a:p>
            <a:r>
              <a:rPr lang="en-US" smtClean="0"/>
              <a:t>Click to edit Master title style</a:t>
            </a:r>
            <a:endParaRPr/>
          </a:p>
        </p:txBody>
      </p:sp>
      <p:sp>
        <p:nvSpPr>
          <p:cNvPr id="3" name="Content Placeholder 2"/>
          <p:cNvSpPr>
            <a:spLocks noGrp="1"/>
          </p:cNvSpPr>
          <p:nvPr>
            <p:ph idx="1"/>
          </p:nvPr>
        </p:nvSpPr>
        <p:spPr>
          <a:xfrm>
            <a:off x="5029200" y="273050"/>
            <a:ext cx="3657600" cy="5853113"/>
          </a:xfrm>
        </p:spPr>
        <p:txBody>
          <a:bodyPr>
            <a:normAutofit/>
          </a:bodyPr>
          <a:lstStyle>
            <a:lvl1pPr>
              <a:defRPr sz="2200"/>
            </a:lvl1pPr>
            <a:lvl2pPr>
              <a:defRPr sz="2000"/>
            </a:lvl2pPr>
            <a:lvl3pPr>
              <a:defRPr sz="20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Text Placeholder 3"/>
          <p:cNvSpPr>
            <a:spLocks noGrp="1"/>
          </p:cNvSpPr>
          <p:nvPr>
            <p:ph type="body" sz="half" idx="2"/>
          </p:nvPr>
        </p:nvSpPr>
        <p:spPr>
          <a:xfrm>
            <a:off x="457199" y="2649071"/>
            <a:ext cx="3509683" cy="3388192"/>
          </a:xfrm>
        </p:spPr>
        <p:txBody>
          <a:bodyPr>
            <a:normAutofit/>
          </a:bodyPr>
          <a:lstStyle>
            <a:lvl1pPr marL="0" indent="0">
              <a:buNone/>
              <a:defRPr sz="2000">
                <a:solidFill>
                  <a:schemeClr val="bg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solidFill>
                  <a:schemeClr val="bg1"/>
                </a:solidFill>
              </a:defRPr>
            </a:lvl1pPr>
          </a:lstStyle>
          <a:p>
            <a:fld id="{68634B2C-AC93-CC42-81A3-DFDF3AB1CEF8}" type="datetimeFigureOut">
              <a:rPr lang="en-US" smtClean="0"/>
              <a:pPr/>
              <a:t>5/3/16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A22B46-2418-0849-9E98-2966699F5166}" type="slidenum">
              <a:rPr lang="en-US" smtClean="0"/>
              <a:pPr/>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p:cSld name="Picture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51425" y="381001"/>
            <a:ext cx="3635375" cy="2209800"/>
          </a:xfrm>
        </p:spPr>
        <p:txBody>
          <a:bodyPr anchor="b"/>
          <a:lstStyle>
            <a:lvl1pPr algn="l">
              <a:defRPr sz="4400" b="0">
                <a:solidFill>
                  <a:schemeClr val="tx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5051425" y="2649070"/>
            <a:ext cx="3635375" cy="3505667"/>
          </a:xfrm>
        </p:spPr>
        <p:txBody>
          <a:bodyPr>
            <a:normAutofit/>
          </a:bodyPr>
          <a:lstStyle>
            <a:lvl1pPr marL="0" indent="0">
              <a:buNone/>
              <a:defRPr sz="2000">
                <a:solidFill>
                  <a:schemeClr val="tx1">
                    <a:lumMod val="65000"/>
                    <a:lumOff val="3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solidFill>
                  <a:schemeClr val="bg1"/>
                </a:solidFill>
              </a:defRPr>
            </a:lvl1pPr>
          </a:lstStyle>
          <a:p>
            <a:fld id="{68634B2C-AC93-CC42-81A3-DFDF3AB1CEF8}" type="datetimeFigureOut">
              <a:rPr lang="en-US" smtClean="0"/>
              <a:pPr/>
              <a:t>5/3/16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A22B46-2418-0849-9E98-2966699F5166}" type="slidenum">
              <a:rPr lang="en-US" smtClean="0"/>
              <a:pPr/>
              <a:t>‹#›</a:t>
            </a:fld>
            <a:endParaRPr lang="en-US"/>
          </a:p>
        </p:txBody>
      </p:sp>
      <p:sp>
        <p:nvSpPr>
          <p:cNvPr id="9" name="Picture Placeholder 8"/>
          <p:cNvSpPr>
            <a:spLocks noGrp="1"/>
          </p:cNvSpPr>
          <p:nvPr>
            <p:ph type="pic" sz="quarter" idx="13"/>
          </p:nvPr>
        </p:nvSpPr>
        <p:spPr>
          <a:xfrm>
            <a:off x="228600" y="1143000"/>
            <a:ext cx="4267200" cy="4267200"/>
          </a:xfrm>
          <a:prstGeom prst="ellipse">
            <a:avLst/>
          </a:prstGeom>
          <a:ln w="28575">
            <a:solidFill>
              <a:schemeClr val="accent1"/>
            </a:solidFill>
          </a:ln>
        </p:spPr>
        <p:txBody>
          <a:bodyPr/>
          <a:lstStyle>
            <a:lvl1pPr marL="0" indent="0">
              <a:buNone/>
              <a:defRPr>
                <a:solidFill>
                  <a:schemeClr val="bg1"/>
                </a:solidFill>
              </a:defRPr>
            </a:lvl1pPr>
          </a:lstStyle>
          <a:p>
            <a:r>
              <a:rPr lang="en-US" smtClean="0"/>
              <a:t>Click icon to add picture</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p:cSld name="3 Pictures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051425" y="381001"/>
            <a:ext cx="3635375" cy="2209800"/>
          </a:xfrm>
        </p:spPr>
        <p:txBody>
          <a:bodyPr anchor="b"/>
          <a:lstStyle>
            <a:lvl1pPr algn="l">
              <a:defRPr sz="4400" b="0">
                <a:solidFill>
                  <a:schemeClr val="tx1"/>
                </a:solidFill>
              </a:defRPr>
            </a:lvl1pPr>
          </a:lstStyle>
          <a:p>
            <a:r>
              <a:rPr lang="en-US" smtClean="0"/>
              <a:t>Click to edit Master title style</a:t>
            </a:r>
            <a:endParaRPr/>
          </a:p>
        </p:txBody>
      </p:sp>
      <p:sp>
        <p:nvSpPr>
          <p:cNvPr id="4" name="Text Placeholder 3"/>
          <p:cNvSpPr>
            <a:spLocks noGrp="1"/>
          </p:cNvSpPr>
          <p:nvPr>
            <p:ph type="body" sz="half" idx="2"/>
          </p:nvPr>
        </p:nvSpPr>
        <p:spPr>
          <a:xfrm>
            <a:off x="5051425" y="2649070"/>
            <a:ext cx="3635375" cy="3505667"/>
          </a:xfrm>
        </p:spPr>
        <p:txBody>
          <a:bodyPr>
            <a:normAutofit/>
          </a:bodyPr>
          <a:lstStyle>
            <a:lvl1pPr marL="0" indent="0">
              <a:buNone/>
              <a:defRPr sz="2000">
                <a:solidFill>
                  <a:schemeClr val="tx1">
                    <a:lumMod val="65000"/>
                    <a:lumOff val="35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lvl1pPr>
              <a:defRPr>
                <a:solidFill>
                  <a:schemeClr val="bg1"/>
                </a:solidFill>
              </a:defRPr>
            </a:lvl1pPr>
          </a:lstStyle>
          <a:p>
            <a:fld id="{68634B2C-AC93-CC42-81A3-DFDF3AB1CEF8}" type="datetimeFigureOut">
              <a:rPr lang="en-US" smtClean="0"/>
              <a:pPr/>
              <a:t>5/3/16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A22B46-2418-0849-9E98-2966699F5166}" type="slidenum">
              <a:rPr lang="en-US" smtClean="0"/>
              <a:pPr/>
              <a:t>‹#›</a:t>
            </a:fld>
            <a:endParaRPr lang="en-US"/>
          </a:p>
        </p:txBody>
      </p:sp>
      <p:sp>
        <p:nvSpPr>
          <p:cNvPr id="9" name="Picture Placeholder 8"/>
          <p:cNvSpPr>
            <a:spLocks noGrp="1"/>
          </p:cNvSpPr>
          <p:nvPr>
            <p:ph type="pic" sz="quarter" idx="13"/>
          </p:nvPr>
        </p:nvSpPr>
        <p:spPr>
          <a:xfrm>
            <a:off x="990600" y="2590800"/>
            <a:ext cx="3505200" cy="3505200"/>
          </a:xfrm>
          <a:prstGeom prst="ellipse">
            <a:avLst/>
          </a:prstGeom>
          <a:ln w="28575">
            <a:solidFill>
              <a:schemeClr val="accent1"/>
            </a:solidFill>
          </a:ln>
        </p:spPr>
        <p:txBody>
          <a:bodyPr/>
          <a:lstStyle>
            <a:lvl1pPr marL="0" indent="0">
              <a:buNone/>
              <a:defRPr>
                <a:solidFill>
                  <a:schemeClr val="bg1"/>
                </a:solidFill>
              </a:defRPr>
            </a:lvl1pPr>
          </a:lstStyle>
          <a:p>
            <a:r>
              <a:rPr lang="en-US" smtClean="0"/>
              <a:t>Click icon to add picture</a:t>
            </a:r>
            <a:endParaRPr/>
          </a:p>
        </p:txBody>
      </p:sp>
      <p:sp>
        <p:nvSpPr>
          <p:cNvPr id="8" name="Picture Placeholder 8"/>
          <p:cNvSpPr>
            <a:spLocks noGrp="1"/>
          </p:cNvSpPr>
          <p:nvPr>
            <p:ph type="pic" sz="quarter" idx="14"/>
          </p:nvPr>
        </p:nvSpPr>
        <p:spPr>
          <a:xfrm>
            <a:off x="2479675" y="1260475"/>
            <a:ext cx="1254125" cy="1254125"/>
          </a:xfrm>
          <a:prstGeom prst="ellipse">
            <a:avLst/>
          </a:prstGeom>
          <a:ln w="28575">
            <a:solidFill>
              <a:schemeClr val="accent1"/>
            </a:solidFill>
          </a:ln>
        </p:spPr>
        <p:txBody>
          <a:bodyPr>
            <a:normAutofit/>
          </a:bodyPr>
          <a:lstStyle>
            <a:lvl1pPr marL="0" indent="0">
              <a:buNone/>
              <a:defRPr sz="1400">
                <a:solidFill>
                  <a:schemeClr val="bg1"/>
                </a:solidFill>
              </a:defRPr>
            </a:lvl1pPr>
          </a:lstStyle>
          <a:p>
            <a:r>
              <a:rPr lang="en-US" smtClean="0"/>
              <a:t>Click icon to add picture</a:t>
            </a:r>
            <a:endParaRPr/>
          </a:p>
        </p:txBody>
      </p:sp>
      <p:sp>
        <p:nvSpPr>
          <p:cNvPr id="10" name="Picture Placeholder 8"/>
          <p:cNvSpPr>
            <a:spLocks noGrp="1"/>
          </p:cNvSpPr>
          <p:nvPr>
            <p:ph type="pic" sz="quarter" idx="15"/>
          </p:nvPr>
        </p:nvSpPr>
        <p:spPr>
          <a:xfrm>
            <a:off x="269875" y="762000"/>
            <a:ext cx="2092325" cy="2092325"/>
          </a:xfrm>
          <a:prstGeom prst="ellipse">
            <a:avLst/>
          </a:prstGeom>
          <a:ln w="28575">
            <a:solidFill>
              <a:schemeClr val="accent1"/>
            </a:solidFill>
          </a:ln>
        </p:spPr>
        <p:txBody>
          <a:bodyPr>
            <a:normAutofit/>
          </a:bodyPr>
          <a:lstStyle>
            <a:lvl1pPr marL="0" indent="0">
              <a:buNone/>
              <a:defRPr sz="1800">
                <a:solidFill>
                  <a:schemeClr val="bg1"/>
                </a:solidFill>
              </a:defRPr>
            </a:lvl1pPr>
          </a:lstStyle>
          <a:p>
            <a:r>
              <a:rPr lang="en-US" smtClean="0"/>
              <a:t>Click icon to add picture</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Vertical Text Placeholder 2"/>
          <p:cNvSpPr>
            <a:spLocks noGrp="1"/>
          </p:cNvSpPr>
          <p:nvPr>
            <p:ph type="body" orient="vert" idx="1"/>
          </p:nvPr>
        </p:nvSpPr>
        <p:spPr>
          <a:xfrm>
            <a:off x="457200" y="2568388"/>
            <a:ext cx="8228013" cy="34688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68634B2C-AC93-CC42-81A3-DFDF3AB1CEF8}" type="datetimeFigureOut">
              <a:rPr lang="en-US" smtClean="0"/>
              <a:pPr/>
              <a:t>5/3/16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A22B46-2418-0849-9E98-2966699F5166}" type="slidenum">
              <a:rPr lang="en-US" smtClean="0"/>
              <a:pPr/>
              <a:t>‹#›</a:t>
            </a:fld>
            <a:endParaRPr 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vertTitleAndTx" preserve="1">
  <p:cSld name="Vertical Title and Tex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6600" y="274638"/>
            <a:ext cx="1524000" cy="5851525"/>
          </a:xfrm>
        </p:spPr>
        <p:txBody>
          <a:bodyPr vert="eaVert" anchor="t" anchorCtr="0"/>
          <a:lstStyle/>
          <a:p>
            <a:r>
              <a:rPr lang="en-US" smtClean="0"/>
              <a:t>Click to edit Master title style</a:t>
            </a:r>
            <a:endParaRPr/>
          </a:p>
        </p:txBody>
      </p:sp>
      <p:sp>
        <p:nvSpPr>
          <p:cNvPr id="3" name="Vertical Text Placeholder 2"/>
          <p:cNvSpPr>
            <a:spLocks noGrp="1"/>
          </p:cNvSpPr>
          <p:nvPr>
            <p:ph type="body" orient="vert" idx="1"/>
          </p:nvPr>
        </p:nvSpPr>
        <p:spPr>
          <a:xfrm>
            <a:off x="457200" y="416859"/>
            <a:ext cx="6019800" cy="561564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68634B2C-AC93-CC42-81A3-DFDF3AB1CEF8}" type="datetimeFigureOut">
              <a:rPr lang="en-US" smtClean="0"/>
              <a:pPr/>
              <a:t>5/3/16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A22B46-2418-0849-9E98-2966699F5166}" type="slidenum">
              <a:rPr lang="en-US" smtClean="0"/>
              <a:pPr/>
              <a:t>‹#›</a:t>
            </a:fld>
            <a:endParaRPr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p:cSld name="Clos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8634B2C-AC93-CC42-81A3-DFDF3AB1CEF8}" type="datetimeFigureOut">
              <a:rPr lang="en-US" smtClean="0"/>
              <a:pPr/>
              <a:t>5/3/16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7A22B46-2418-0849-9E98-2966699F5166}" type="slidenum">
              <a:rPr lang="en-US" smtClean="0"/>
              <a:pPr/>
              <a:t>‹#›</a:t>
            </a:fld>
            <a:endParaRPr lang="en-US"/>
          </a:p>
        </p:txBody>
      </p:sp>
    </p:spTree>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10"/>
          </p:nvPr>
        </p:nvSpPr>
        <p:spPr/>
        <p:txBody>
          <a:bodyPr/>
          <a:lstStyle/>
          <a:p>
            <a:fld id="{68634B2C-AC93-CC42-81A3-DFDF3AB1CEF8}" type="datetimeFigureOut">
              <a:rPr lang="en-US" smtClean="0"/>
              <a:pPr/>
              <a:t>5/3/16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7A22B46-2418-0849-9E98-2966699F5166}"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2236694"/>
            <a:ext cx="6400800" cy="1362075"/>
          </a:xfrm>
        </p:spPr>
        <p:txBody>
          <a:bodyPr anchor="b" anchorCtr="0"/>
          <a:lstStyle>
            <a:lvl1pPr algn="r">
              <a:defRPr sz="4600" b="0" cap="none" baseline="0"/>
            </a:lvl1pPr>
          </a:lstStyle>
          <a:p>
            <a:r>
              <a:rPr lang="en-US" smtClean="0"/>
              <a:t>Click to edit Master title style</a:t>
            </a:r>
            <a:endParaRPr/>
          </a:p>
        </p:txBody>
      </p:sp>
      <p:sp>
        <p:nvSpPr>
          <p:cNvPr id="3" name="Text Placeholder 2"/>
          <p:cNvSpPr>
            <a:spLocks noGrp="1"/>
          </p:cNvSpPr>
          <p:nvPr>
            <p:ph type="body" idx="1"/>
          </p:nvPr>
        </p:nvSpPr>
        <p:spPr>
          <a:xfrm>
            <a:off x="1676399" y="3609695"/>
            <a:ext cx="5181601" cy="1500187"/>
          </a:xfrm>
        </p:spPr>
        <p:txBody>
          <a:bodyPr anchor="t" anchorCtr="0"/>
          <a:lstStyle>
            <a:lvl1pPr marL="0" indent="0" algn="r">
              <a:spcBef>
                <a:spcPts val="300"/>
              </a:spcBef>
              <a:buNone/>
              <a:defRPr sz="1800" baseline="0">
                <a:solidFill>
                  <a:schemeClr val="bg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solidFill>
                  <a:schemeClr val="bg1"/>
                </a:solidFill>
              </a:defRPr>
            </a:lvl1pPr>
          </a:lstStyle>
          <a:p>
            <a:fld id="{68634B2C-AC93-CC42-81A3-DFDF3AB1CEF8}" type="datetimeFigureOut">
              <a:rPr lang="en-US" smtClean="0"/>
              <a:pPr/>
              <a:t>5/3/16</a:t>
            </a:fld>
            <a:endParaRPr lang="en-US"/>
          </a:p>
        </p:txBody>
      </p:sp>
      <p:sp>
        <p:nvSpPr>
          <p:cNvPr id="5" name="Footer Placeholder 4"/>
          <p:cNvSpPr>
            <a:spLocks noGrp="1"/>
          </p:cNvSpPr>
          <p:nvPr>
            <p:ph type="ftr" sz="quarter" idx="11"/>
          </p:nvPr>
        </p:nvSpPr>
        <p:spPr>
          <a:xfrm>
            <a:off x="7238999" y="6356350"/>
            <a:ext cx="1446213" cy="365125"/>
          </a:xfrm>
        </p:spPr>
        <p:txBody>
          <a:bodyPr/>
          <a:lstStyle/>
          <a:p>
            <a:endParaRPr lang="en-US"/>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07A22B46-2418-0849-9E98-2966699F5166}" type="slidenum">
              <a:rPr lang="en-US" smtClean="0"/>
              <a:pPr/>
              <a:t>‹#›</a:t>
            </a:fld>
            <a:endParaRPr lang="en-US"/>
          </a:p>
        </p:txBody>
      </p:sp>
      <p:sp>
        <p:nvSpPr>
          <p:cNvPr id="8" name="TextBox 7"/>
          <p:cNvSpPr txBox="1"/>
          <p:nvPr/>
        </p:nvSpPr>
        <p:spPr>
          <a:xfrm>
            <a:off x="8292818" y="5804647"/>
            <a:ext cx="367088" cy="677108"/>
          </a:xfrm>
          <a:prstGeom prst="rect">
            <a:avLst/>
          </a:prstGeom>
          <a:noFill/>
        </p:spPr>
        <p:txBody>
          <a:bodyPr wrap="none" lIns="0" tIns="0" rIns="0" bIns="0" rtlCol="0">
            <a:spAutoFit/>
          </a:bodyPr>
          <a:lstStyle/>
          <a:p>
            <a:r>
              <a:rPr sz="4400">
                <a:solidFill>
                  <a:schemeClr val="accent1"/>
                </a:solidFill>
                <a:latin typeface="Wingdings" pitchFamily="2" charset="2"/>
              </a:rPr>
              <a:t>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740664" y="2784475"/>
            <a:ext cx="3767328" cy="3252788"/>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Content Placeholder 3"/>
          <p:cNvSpPr>
            <a:spLocks noGrp="1"/>
          </p:cNvSpPr>
          <p:nvPr>
            <p:ph sz="half" idx="2"/>
          </p:nvPr>
        </p:nvSpPr>
        <p:spPr>
          <a:xfrm>
            <a:off x="4634753" y="2784475"/>
            <a:ext cx="3767328" cy="3252788"/>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68634B2C-AC93-CC42-81A3-DFDF3AB1CEF8}" type="datetimeFigureOut">
              <a:rPr lang="en-US" smtClean="0"/>
              <a:pPr/>
              <a:t>5/3/16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A22B46-2418-0849-9E98-2966699F5166}"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a:p>
        </p:txBody>
      </p:sp>
      <p:sp>
        <p:nvSpPr>
          <p:cNvPr id="3" name="Text Placeholder 2"/>
          <p:cNvSpPr>
            <a:spLocks noGrp="1"/>
          </p:cNvSpPr>
          <p:nvPr>
            <p:ph type="body" idx="1"/>
          </p:nvPr>
        </p:nvSpPr>
        <p:spPr>
          <a:xfrm>
            <a:off x="740664" y="2232211"/>
            <a:ext cx="3767328" cy="762000"/>
          </a:xfrm>
        </p:spPr>
        <p:txBody>
          <a:bodyPr anchor="b">
            <a:noAutofit/>
          </a:bodyPr>
          <a:lstStyle>
            <a:lvl1pPr marL="0" indent="0" algn="ctr">
              <a:lnSpc>
                <a:spcPts val="2600"/>
              </a:lnSpc>
              <a:spcBef>
                <a:spcPts val="0"/>
              </a:spcBef>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740664" y="3160059"/>
            <a:ext cx="3767328" cy="2891491"/>
          </a:xfrm>
        </p:spPr>
        <p:txBody>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4631578" y="2232211"/>
            <a:ext cx="3767328" cy="762000"/>
          </a:xfrm>
        </p:spPr>
        <p:txBody>
          <a:bodyPr anchor="b">
            <a:noAutofit/>
          </a:bodyPr>
          <a:lstStyle>
            <a:lvl1pPr marL="0" indent="0" algn="ctr">
              <a:lnSpc>
                <a:spcPts val="2600"/>
              </a:lnSpc>
              <a:spcBef>
                <a:spcPts val="0"/>
              </a:spcBef>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31578" y="3160059"/>
            <a:ext cx="3767328" cy="2891491"/>
          </a:xfrm>
        </p:spPr>
        <p:txBody>
          <a:bodyPr/>
          <a:lstStyle>
            <a:lvl1pPr>
              <a:defRPr sz="18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7" name="Date Placeholder 6"/>
          <p:cNvSpPr>
            <a:spLocks noGrp="1"/>
          </p:cNvSpPr>
          <p:nvPr>
            <p:ph type="dt" sz="half" idx="10"/>
          </p:nvPr>
        </p:nvSpPr>
        <p:spPr/>
        <p:txBody>
          <a:bodyPr/>
          <a:lstStyle/>
          <a:p>
            <a:fld id="{68634B2C-AC93-CC42-81A3-DFDF3AB1CEF8}" type="datetimeFigureOut">
              <a:rPr lang="en-US" smtClean="0"/>
              <a:pPr/>
              <a:t>5/3/16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7A22B46-2418-0849-9E98-2966699F5166}"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p:cSld name="2 Content, Top and Bottom">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762000" y="2784475"/>
            <a:ext cx="7656512" cy="1554480"/>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68634B2C-AC93-CC42-81A3-DFDF3AB1CEF8}" type="datetimeFigureOut">
              <a:rPr lang="en-US" smtClean="0"/>
              <a:pPr/>
              <a:t>5/3/16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A22B46-2418-0849-9E98-2966699F5166}" type="slidenum">
              <a:rPr lang="en-US" smtClean="0"/>
              <a:pPr/>
              <a:t>‹#›</a:t>
            </a:fld>
            <a:endParaRPr lang="en-US"/>
          </a:p>
        </p:txBody>
      </p:sp>
      <p:sp>
        <p:nvSpPr>
          <p:cNvPr id="8" name="Content Placeholder 2"/>
          <p:cNvSpPr>
            <a:spLocks noGrp="1"/>
          </p:cNvSpPr>
          <p:nvPr>
            <p:ph sz="half" idx="13"/>
          </p:nvPr>
        </p:nvSpPr>
        <p:spPr>
          <a:xfrm>
            <a:off x="762000" y="4497070"/>
            <a:ext cx="7656512" cy="1554480"/>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p:cSld name="3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636008" y="2784475"/>
            <a:ext cx="3767328" cy="1554480"/>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68634B2C-AC93-CC42-81A3-DFDF3AB1CEF8}" type="datetimeFigureOut">
              <a:rPr lang="en-US" smtClean="0"/>
              <a:pPr/>
              <a:t>5/3/16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A22B46-2418-0849-9E98-2966699F5166}" type="slidenum">
              <a:rPr lang="en-US" smtClean="0"/>
              <a:pPr/>
              <a:t>‹#›</a:t>
            </a:fld>
            <a:endParaRPr lang="en-US"/>
          </a:p>
        </p:txBody>
      </p:sp>
      <p:sp>
        <p:nvSpPr>
          <p:cNvPr id="8" name="Content Placeholder 2"/>
          <p:cNvSpPr>
            <a:spLocks noGrp="1"/>
          </p:cNvSpPr>
          <p:nvPr>
            <p:ph sz="half" idx="13"/>
          </p:nvPr>
        </p:nvSpPr>
        <p:spPr>
          <a:xfrm>
            <a:off x="4636008" y="4497070"/>
            <a:ext cx="3767328" cy="1554480"/>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9" name="Content Placeholder 2"/>
          <p:cNvSpPr>
            <a:spLocks noGrp="1"/>
          </p:cNvSpPr>
          <p:nvPr>
            <p:ph sz="half" idx="14"/>
          </p:nvPr>
        </p:nvSpPr>
        <p:spPr>
          <a:xfrm>
            <a:off x="740664" y="2784475"/>
            <a:ext cx="3767328" cy="3252788"/>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reserve="1">
  <p:cSld name="4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Content Placeholder 2"/>
          <p:cNvSpPr>
            <a:spLocks noGrp="1"/>
          </p:cNvSpPr>
          <p:nvPr>
            <p:ph sz="half" idx="1"/>
          </p:nvPr>
        </p:nvSpPr>
        <p:spPr>
          <a:xfrm>
            <a:off x="4636008" y="2784475"/>
            <a:ext cx="3767328" cy="1554480"/>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68634B2C-AC93-CC42-81A3-DFDF3AB1CEF8}" type="datetimeFigureOut">
              <a:rPr lang="en-US" smtClean="0"/>
              <a:pPr/>
              <a:t>5/3/16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7A22B46-2418-0849-9E98-2966699F5166}" type="slidenum">
              <a:rPr lang="en-US" smtClean="0"/>
              <a:pPr/>
              <a:t>‹#›</a:t>
            </a:fld>
            <a:endParaRPr lang="en-US"/>
          </a:p>
        </p:txBody>
      </p:sp>
      <p:sp>
        <p:nvSpPr>
          <p:cNvPr id="8" name="Content Placeholder 2"/>
          <p:cNvSpPr>
            <a:spLocks noGrp="1"/>
          </p:cNvSpPr>
          <p:nvPr>
            <p:ph sz="half" idx="13"/>
          </p:nvPr>
        </p:nvSpPr>
        <p:spPr>
          <a:xfrm>
            <a:off x="4636008" y="4497070"/>
            <a:ext cx="3767328" cy="1554480"/>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0" name="Content Placeholder 2"/>
          <p:cNvSpPr>
            <a:spLocks noGrp="1"/>
          </p:cNvSpPr>
          <p:nvPr>
            <p:ph sz="half" idx="14"/>
          </p:nvPr>
        </p:nvSpPr>
        <p:spPr>
          <a:xfrm>
            <a:off x="739775" y="2784475"/>
            <a:ext cx="3767328" cy="1554480"/>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11" name="Content Placeholder 2"/>
          <p:cNvSpPr>
            <a:spLocks noGrp="1"/>
          </p:cNvSpPr>
          <p:nvPr>
            <p:ph sz="half" idx="15"/>
          </p:nvPr>
        </p:nvSpPr>
        <p:spPr>
          <a:xfrm>
            <a:off x="739775" y="4497070"/>
            <a:ext cx="3767328" cy="1554480"/>
          </a:xfrm>
        </p:spPr>
        <p:txBody>
          <a:bodyPr/>
          <a:lstStyle>
            <a:lvl1pPr>
              <a:defRPr sz="18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a:p>
        </p:txBody>
      </p:sp>
      <p:sp>
        <p:nvSpPr>
          <p:cNvPr id="3" name="Date Placeholder 2"/>
          <p:cNvSpPr>
            <a:spLocks noGrp="1"/>
          </p:cNvSpPr>
          <p:nvPr>
            <p:ph type="dt" sz="half" idx="10"/>
          </p:nvPr>
        </p:nvSpPr>
        <p:spPr/>
        <p:txBody>
          <a:bodyPr/>
          <a:lstStyle/>
          <a:p>
            <a:fld id="{68634B2C-AC93-CC42-81A3-DFDF3AB1CEF8}" type="datetimeFigureOut">
              <a:rPr lang="en-US" smtClean="0"/>
              <a:pPr/>
              <a:t>5/3/16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7A22B46-2418-0849-9E98-2966699F5166}"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bg>
      <p:bgRef idx="1002">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345141"/>
            <a:ext cx="8229600" cy="1143000"/>
          </a:xfrm>
          <a:prstGeom prst="rect">
            <a:avLst/>
          </a:prstGeom>
        </p:spPr>
        <p:txBody>
          <a:bodyPr vert="horz" lIns="91440" tIns="45720" rIns="91440" bIns="45720" rtlCol="0" anchor="ctr">
            <a:noAutofit/>
          </a:bodyPr>
          <a:lstStyle/>
          <a:p>
            <a:r>
              <a:rPr lang="en-US" smtClean="0"/>
              <a:t>Click to edit Master title style</a:t>
            </a:r>
            <a:endParaRPr/>
          </a:p>
        </p:txBody>
      </p:sp>
      <p:sp>
        <p:nvSpPr>
          <p:cNvPr id="3" name="Text Placeholder 2"/>
          <p:cNvSpPr>
            <a:spLocks noGrp="1"/>
          </p:cNvSpPr>
          <p:nvPr>
            <p:ph type="body" idx="1"/>
          </p:nvPr>
        </p:nvSpPr>
        <p:spPr>
          <a:xfrm>
            <a:off x="739775" y="2770094"/>
            <a:ext cx="7662864" cy="3267169"/>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100" b="1">
                <a:solidFill>
                  <a:schemeClr val="tx1">
                    <a:lumMod val="50000"/>
                    <a:lumOff val="50000"/>
                  </a:schemeClr>
                </a:solidFill>
              </a:defRPr>
            </a:lvl1pPr>
          </a:lstStyle>
          <a:p>
            <a:fld id="{68634B2C-AC93-CC42-81A3-DFDF3AB1CEF8}" type="datetimeFigureOut">
              <a:rPr lang="en-US" smtClean="0"/>
              <a:pPr/>
              <a:t>5/3/16</a:t>
            </a:fld>
            <a:endParaRPr lang="en-US"/>
          </a:p>
        </p:txBody>
      </p:sp>
      <p:sp>
        <p:nvSpPr>
          <p:cNvPr id="5" name="Footer Placeholder 4"/>
          <p:cNvSpPr>
            <a:spLocks noGrp="1"/>
          </p:cNvSpPr>
          <p:nvPr>
            <p:ph type="ftr" sz="quarter" idx="3"/>
          </p:nvPr>
        </p:nvSpPr>
        <p:spPr>
          <a:xfrm>
            <a:off x="5789613" y="6356350"/>
            <a:ext cx="2895600" cy="365125"/>
          </a:xfrm>
          <a:prstGeom prst="rect">
            <a:avLst/>
          </a:prstGeom>
        </p:spPr>
        <p:txBody>
          <a:bodyPr vert="horz" lIns="91440" tIns="45720" rIns="91440" bIns="45720" rtlCol="0" anchor="ctr"/>
          <a:lstStyle>
            <a:lvl1pPr algn="r">
              <a:defRPr sz="1100" b="1">
                <a:solidFill>
                  <a:schemeClr val="tx1">
                    <a:lumMod val="50000"/>
                    <a:lumOff val="50000"/>
                  </a:schemeClr>
                </a:solidFill>
              </a:defRPr>
            </a:lvl1pPr>
          </a:lstStyle>
          <a:p>
            <a:endParaRPr lang="en-US"/>
          </a:p>
        </p:txBody>
      </p:sp>
      <p:sp>
        <p:nvSpPr>
          <p:cNvPr id="6" name="Slide Number Placeholder 5"/>
          <p:cNvSpPr>
            <a:spLocks noGrp="1"/>
          </p:cNvSpPr>
          <p:nvPr>
            <p:ph type="sldNum" sz="quarter" idx="4"/>
          </p:nvPr>
        </p:nvSpPr>
        <p:spPr>
          <a:xfrm>
            <a:off x="4305300" y="6356350"/>
            <a:ext cx="533400" cy="365125"/>
          </a:xfrm>
          <a:prstGeom prst="rect">
            <a:avLst/>
          </a:prstGeom>
        </p:spPr>
        <p:txBody>
          <a:bodyPr vert="horz" lIns="91440" tIns="45720" rIns="91440" bIns="45720" rtlCol="0" anchor="ctr"/>
          <a:lstStyle>
            <a:lvl1pPr algn="ctr">
              <a:defRPr sz="1100" b="1">
                <a:solidFill>
                  <a:schemeClr val="tx1">
                    <a:lumMod val="50000"/>
                    <a:lumOff val="50000"/>
                  </a:schemeClr>
                </a:solidFill>
              </a:defRPr>
            </a:lvl1pPr>
          </a:lstStyle>
          <a:p>
            <a:fld id="{07A22B46-2418-0849-9E98-2966699F5166}"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ctr" defTabSz="914400" rtl="0" eaLnBrk="1" latinLnBrk="0" hangingPunct="1">
        <a:spcBef>
          <a:spcPct val="0"/>
        </a:spcBef>
        <a:buNone/>
        <a:defRPr sz="4600" kern="1200">
          <a:solidFill>
            <a:schemeClr val="bg1"/>
          </a:solidFill>
          <a:latin typeface="+mj-lt"/>
          <a:ea typeface="+mj-ea"/>
          <a:cs typeface="+mj-cs"/>
        </a:defRPr>
      </a:lvl1pPr>
    </p:titleStyle>
    <p:bodyStyle>
      <a:lvl1pPr marL="342900" indent="-342900" algn="l" defTabSz="914400" rtl="0" eaLnBrk="1" latinLnBrk="0" hangingPunct="1">
        <a:spcBef>
          <a:spcPts val="2000"/>
        </a:spcBef>
        <a:buClr>
          <a:schemeClr val="accent1"/>
        </a:buClr>
        <a:buSzPct val="90000"/>
        <a:buFont typeface="Wingdings" pitchFamily="2" charset="2"/>
        <a:buChar char="S"/>
        <a:defRPr sz="2200" kern="1200">
          <a:solidFill>
            <a:schemeClr val="tx1">
              <a:lumMod val="65000"/>
              <a:lumOff val="35000"/>
            </a:schemeClr>
          </a:solidFill>
          <a:latin typeface="+mn-lt"/>
          <a:ea typeface="+mn-ea"/>
          <a:cs typeface="+mn-cs"/>
        </a:defRPr>
      </a:lvl1pPr>
      <a:lvl2pPr marL="685800" indent="-336550" algn="l" defTabSz="914400" rtl="0" eaLnBrk="1" latinLnBrk="0" hangingPunct="1">
        <a:spcBef>
          <a:spcPts val="600"/>
        </a:spcBef>
        <a:buClr>
          <a:schemeClr val="accent1">
            <a:lumMod val="60000"/>
            <a:lumOff val="40000"/>
          </a:schemeClr>
        </a:buClr>
        <a:buSzPct val="90000"/>
        <a:buFont typeface="Wingdings" pitchFamily="2" charset="2"/>
        <a:buChar char="S"/>
        <a:defRPr sz="2000" kern="1200">
          <a:solidFill>
            <a:schemeClr val="tx1">
              <a:lumMod val="65000"/>
              <a:lumOff val="35000"/>
            </a:schemeClr>
          </a:solidFill>
          <a:latin typeface="+mn-lt"/>
          <a:ea typeface="+mn-ea"/>
          <a:cs typeface="+mn-cs"/>
        </a:defRPr>
      </a:lvl2pPr>
      <a:lvl3pPr marL="1035050" indent="-349250" algn="l" defTabSz="914400" rtl="0" eaLnBrk="1" latinLnBrk="0" hangingPunct="1">
        <a:spcBef>
          <a:spcPts val="600"/>
        </a:spcBef>
        <a:buClr>
          <a:schemeClr val="accent1"/>
        </a:buClr>
        <a:buSzPct val="90000"/>
        <a:buFont typeface="Wingdings" pitchFamily="2" charset="2"/>
        <a:buChar char="S"/>
        <a:defRPr sz="1800" kern="1200">
          <a:solidFill>
            <a:schemeClr val="tx1">
              <a:lumMod val="65000"/>
              <a:lumOff val="35000"/>
            </a:schemeClr>
          </a:solidFill>
          <a:latin typeface="+mn-lt"/>
          <a:ea typeface="+mn-ea"/>
          <a:cs typeface="+mn-cs"/>
        </a:defRPr>
      </a:lvl3pPr>
      <a:lvl4pPr marL="1371600" indent="-336550" algn="l" defTabSz="914400" rtl="0" eaLnBrk="1" latinLnBrk="0" hangingPunct="1">
        <a:spcBef>
          <a:spcPts val="600"/>
        </a:spcBef>
        <a:buClr>
          <a:schemeClr val="accent1">
            <a:lumMod val="60000"/>
            <a:lumOff val="40000"/>
          </a:schemeClr>
        </a:buClr>
        <a:buSzPct val="90000"/>
        <a:buFont typeface="Wingdings" pitchFamily="2" charset="2"/>
        <a:buChar char="S"/>
        <a:defRPr sz="1800" kern="1200">
          <a:solidFill>
            <a:schemeClr val="tx1">
              <a:lumMod val="65000"/>
              <a:lumOff val="35000"/>
            </a:schemeClr>
          </a:solidFill>
          <a:latin typeface="+mn-lt"/>
          <a:ea typeface="+mn-ea"/>
          <a:cs typeface="+mn-cs"/>
        </a:defRPr>
      </a:lvl4pPr>
      <a:lvl5pPr marL="1720850" indent="-349250" algn="l" defTabSz="914400" rtl="0" eaLnBrk="1" latinLnBrk="0" hangingPunct="1">
        <a:spcBef>
          <a:spcPts val="600"/>
        </a:spcBef>
        <a:buClr>
          <a:schemeClr val="accent1"/>
        </a:buClr>
        <a:buSzPct val="90000"/>
        <a:buFont typeface="Wingdings" pitchFamily="2" charset="2"/>
        <a:buChar char="S"/>
        <a:defRPr sz="1800" kern="1200">
          <a:solidFill>
            <a:schemeClr val="tx1">
              <a:lumMod val="65000"/>
              <a:lumOff val="3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vmlDrawing" Target="../drawings/vmlDrawing3.vml"/><Relationship Id="rId2" Type="http://schemas.openxmlformats.org/officeDocument/2006/relationships/slideLayout" Target="../slideLayouts/slideLayout2.xml"/><Relationship Id="rId3" Type="http://schemas.openxmlformats.org/officeDocument/2006/relationships/oleObject" Target="X:Users:mannmann:Desktop:FINAL:Final%20SDS.doc!OLE_LINK3" TargetMode="External"/></Relationships>
</file>

<file path=ppt/slides/_rels/slide11.xml.rels><?xml version="1.0" encoding="UTF-8" standalone="yes"?>
<Relationships xmlns="http://schemas.openxmlformats.org/package/2006/relationships"><Relationship Id="rId1" Type="http://schemas.openxmlformats.org/officeDocument/2006/relationships/vmlDrawing" Target="../drawings/vmlDrawing4.vml"/><Relationship Id="rId2" Type="http://schemas.openxmlformats.org/officeDocument/2006/relationships/slideLayout" Target="../slideLayouts/slideLayout2.xml"/><Relationship Id="rId3" Type="http://schemas.openxmlformats.org/officeDocument/2006/relationships/oleObject" Target="X:Users:mannmann:Desktop:FINAL:Final%20SDS.doc!OLE_LINK9" TargetMode="External"/></Relationships>
</file>

<file path=ppt/slides/_rels/slide12.xml.rels><?xml version="1.0" encoding="UTF-8" standalone="yes"?>
<Relationships xmlns="http://schemas.openxmlformats.org/package/2006/relationships"><Relationship Id="rId1" Type="http://schemas.openxmlformats.org/officeDocument/2006/relationships/vmlDrawing" Target="../drawings/vmlDrawing5.vml"/><Relationship Id="rId2" Type="http://schemas.openxmlformats.org/officeDocument/2006/relationships/slideLayout" Target="../slideLayouts/slideLayout2.xml"/><Relationship Id="rId3" Type="http://schemas.openxmlformats.org/officeDocument/2006/relationships/oleObject" Target="X:Users:mannmann:Desktop:FINAL:Final%20SDS.doc!OLE_LINK8" TargetMode="External"/></Relationships>
</file>

<file path=ppt/slides/_rels/slide13.xml.rels><?xml version="1.0" encoding="UTF-8" standalone="yes"?>
<Relationships xmlns="http://schemas.openxmlformats.org/package/2006/relationships"><Relationship Id="rId1" Type="http://schemas.openxmlformats.org/officeDocument/2006/relationships/vmlDrawing" Target="../drawings/vmlDrawing6.vml"/><Relationship Id="rId2" Type="http://schemas.openxmlformats.org/officeDocument/2006/relationships/slideLayout" Target="../slideLayouts/slideLayout2.xml"/><Relationship Id="rId3" Type="http://schemas.openxmlformats.org/officeDocument/2006/relationships/oleObject" Target="X:Users:mannmann:Desktop:FINAL:Final%20SDS.doc!OLE_LINK6" TargetMode="External"/></Relationships>
</file>

<file path=ppt/slides/_rels/slide14.xml.rels><?xml version="1.0" encoding="UTF-8" standalone="yes"?>
<Relationships xmlns="http://schemas.openxmlformats.org/package/2006/relationships"><Relationship Id="rId1" Type="http://schemas.openxmlformats.org/officeDocument/2006/relationships/vmlDrawing" Target="../drawings/vmlDrawing7.vml"/><Relationship Id="rId2" Type="http://schemas.openxmlformats.org/officeDocument/2006/relationships/slideLayout" Target="../slideLayouts/slideLayout2.xml"/><Relationship Id="rId3" Type="http://schemas.openxmlformats.org/officeDocument/2006/relationships/oleObject" Target="X:Users:mannmann:Desktop:FINAL:Final%20SDS.doc!OLE_LINK7" TargetMode="External"/></Relationships>
</file>

<file path=ppt/slides/_rels/slide15.xml.rels><?xml version="1.0" encoding="UTF-8" standalone="yes"?>
<Relationships xmlns="http://schemas.openxmlformats.org/package/2006/relationships"><Relationship Id="rId1" Type="http://schemas.openxmlformats.org/officeDocument/2006/relationships/vmlDrawing" Target="../drawings/vmlDrawing8.vml"/><Relationship Id="rId2" Type="http://schemas.openxmlformats.org/officeDocument/2006/relationships/slideLayout" Target="../slideLayouts/slideLayout2.xml"/><Relationship Id="rId3" Type="http://schemas.openxmlformats.org/officeDocument/2006/relationships/oleObject" Target="X:Users:mannmann:Desktop:FINAL:Final%20SDS.doc!OLE_LINK4" TargetMode="External"/></Relationships>
</file>

<file path=ppt/slides/_rels/slide16.xml.rels><?xml version="1.0" encoding="UTF-8" standalone="yes"?>
<Relationships xmlns="http://schemas.openxmlformats.org/package/2006/relationships"><Relationship Id="rId1" Type="http://schemas.openxmlformats.org/officeDocument/2006/relationships/vmlDrawing" Target="../drawings/vmlDrawing9.vml"/><Relationship Id="rId2" Type="http://schemas.openxmlformats.org/officeDocument/2006/relationships/slideLayout" Target="../slideLayouts/slideLayout2.xml"/><Relationship Id="rId3" Type="http://schemas.openxmlformats.org/officeDocument/2006/relationships/oleObject" Target="X:Users:mannmann:Desktop:FINAL:Final%20SDS.doc!OLE_LINK5"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vmlDrawing" Target="../drawings/vmlDrawing10.vml"/><Relationship Id="rId2" Type="http://schemas.openxmlformats.org/officeDocument/2006/relationships/slideLayout" Target="../slideLayouts/slideLayout9.xml"/><Relationship Id="rId3" Type="http://schemas.openxmlformats.org/officeDocument/2006/relationships/oleObject" Target="X:Users:mannmann:Desktop:FINAL:Final%20SDS.doc!OLE_LINK11" TargetMode="External"/></Relationships>
</file>

<file path=ppt/slides/_rels/slide21.xml.rels><?xml version="1.0" encoding="UTF-8" standalone="yes"?>
<Relationships xmlns="http://schemas.openxmlformats.org/package/2006/relationships"><Relationship Id="rId1" Type="http://schemas.openxmlformats.org/officeDocument/2006/relationships/vmlDrawing" Target="../drawings/vmlDrawing11.vml"/><Relationship Id="rId2" Type="http://schemas.openxmlformats.org/officeDocument/2006/relationships/slideLayout" Target="../slideLayouts/slideLayout9.xml"/><Relationship Id="rId3" Type="http://schemas.openxmlformats.org/officeDocument/2006/relationships/oleObject" Target="X:Users:mannmann:Desktop:FINAL:Final%20SDS.doc!OLE_LINK12" TargetMode="External"/></Relationships>
</file>

<file path=ppt/slides/_rels/slide22.xml.rels><?xml version="1.0" encoding="UTF-8" standalone="yes"?>
<Relationships xmlns="http://schemas.openxmlformats.org/package/2006/relationships"><Relationship Id="rId1" Type="http://schemas.openxmlformats.org/officeDocument/2006/relationships/vmlDrawing" Target="../drawings/vmlDrawing12.vml"/><Relationship Id="rId2" Type="http://schemas.openxmlformats.org/officeDocument/2006/relationships/slideLayout" Target="../slideLayouts/slideLayout9.xml"/><Relationship Id="rId3" Type="http://schemas.openxmlformats.org/officeDocument/2006/relationships/oleObject" Target="X:Users:mannmann:Desktop:FINAL:Final%20SDS.doc!OLE_LINK13" TargetMode="External"/></Relationships>
</file>

<file path=ppt/slides/_rels/slide23.xml.rels><?xml version="1.0" encoding="UTF-8" standalone="yes"?>
<Relationships xmlns="http://schemas.openxmlformats.org/package/2006/relationships"><Relationship Id="rId1" Type="http://schemas.openxmlformats.org/officeDocument/2006/relationships/vmlDrawing" Target="../drawings/vmlDrawing13.vml"/><Relationship Id="rId2" Type="http://schemas.openxmlformats.org/officeDocument/2006/relationships/slideLayout" Target="../slideLayouts/slideLayout9.xml"/><Relationship Id="rId3" Type="http://schemas.openxmlformats.org/officeDocument/2006/relationships/oleObject" Target="X:Users:mannmann:Desktop:FINAL:Final%20SDS.doc!OLE_LINK14" TargetMode="External"/></Relationships>
</file>

<file path=ppt/slides/_rels/slide24.xml.rels><?xml version="1.0" encoding="UTF-8" standalone="yes"?>
<Relationships xmlns="http://schemas.openxmlformats.org/package/2006/relationships"><Relationship Id="rId1" Type="http://schemas.openxmlformats.org/officeDocument/2006/relationships/vmlDrawing" Target="../drawings/vmlDrawing14.vml"/><Relationship Id="rId2" Type="http://schemas.openxmlformats.org/officeDocument/2006/relationships/slideLayout" Target="../slideLayouts/slideLayout9.xml"/><Relationship Id="rId3" Type="http://schemas.openxmlformats.org/officeDocument/2006/relationships/oleObject" Target="X:Users:mannmann:Desktop:FINAL:Final%20SDS.doc!OLE_LINK15" TargetMode="External"/></Relationships>
</file>

<file path=ppt/slides/_rels/slide25.xml.rels><?xml version="1.0" encoding="UTF-8" standalone="yes"?>
<Relationships xmlns="http://schemas.openxmlformats.org/package/2006/relationships"><Relationship Id="rId1" Type="http://schemas.openxmlformats.org/officeDocument/2006/relationships/vmlDrawing" Target="../drawings/vmlDrawing15.vml"/><Relationship Id="rId2" Type="http://schemas.openxmlformats.org/officeDocument/2006/relationships/slideLayout" Target="../slideLayouts/slideLayout9.xml"/><Relationship Id="rId3" Type="http://schemas.openxmlformats.org/officeDocument/2006/relationships/oleObject" Target="X:Users:mannmann:Desktop:FINAL:Final%20SDS.doc!OLE_LINK16" TargetMode="External"/></Relationships>
</file>

<file path=ppt/slides/_rels/slide26.xml.rels><?xml version="1.0" encoding="UTF-8" standalone="yes"?>
<Relationships xmlns="http://schemas.openxmlformats.org/package/2006/relationships"><Relationship Id="rId1" Type="http://schemas.openxmlformats.org/officeDocument/2006/relationships/vmlDrawing" Target="../drawings/vmlDrawing16.vml"/><Relationship Id="rId2" Type="http://schemas.openxmlformats.org/officeDocument/2006/relationships/slideLayout" Target="../slideLayouts/slideLayout9.xml"/><Relationship Id="rId3" Type="http://schemas.openxmlformats.org/officeDocument/2006/relationships/oleObject" Target="X:Users:mannmann:Desktop:FINAL:Final%20SDS.doc!OLE_LINK17" TargetMode="External"/></Relationships>
</file>

<file path=ppt/slides/_rels/slide27.xml.rels><?xml version="1.0" encoding="UTF-8" standalone="yes"?>
<Relationships xmlns="http://schemas.openxmlformats.org/package/2006/relationships"><Relationship Id="rId1" Type="http://schemas.openxmlformats.org/officeDocument/2006/relationships/vmlDrawing" Target="../drawings/vmlDrawing17.vml"/><Relationship Id="rId2" Type="http://schemas.openxmlformats.org/officeDocument/2006/relationships/slideLayout" Target="../slideLayouts/slideLayout9.xml"/><Relationship Id="rId3" Type="http://schemas.openxmlformats.org/officeDocument/2006/relationships/oleObject" Target="X:Users:mannmann:Desktop:FINAL:Final%20SDS.doc!OLE_LINK18" TargetMode="External"/></Relationships>
</file>

<file path=ppt/slides/_rels/slide28.xml.rels><?xml version="1.0" encoding="UTF-8" standalone="yes"?>
<Relationships xmlns="http://schemas.openxmlformats.org/package/2006/relationships"><Relationship Id="rId1" Type="http://schemas.openxmlformats.org/officeDocument/2006/relationships/vmlDrawing" Target="../drawings/vmlDrawing18.vml"/><Relationship Id="rId2" Type="http://schemas.openxmlformats.org/officeDocument/2006/relationships/slideLayout" Target="../slideLayouts/slideLayout9.xml"/><Relationship Id="rId3" Type="http://schemas.openxmlformats.org/officeDocument/2006/relationships/oleObject" Target="X:Users:mannmann:Desktop:FINAL:Final%20SDS.doc!OLE_LINK19" TargetMode="External"/></Relationships>
</file>

<file path=ppt/slides/_rels/slide29.xml.rels><?xml version="1.0" encoding="UTF-8" standalone="yes"?>
<Relationships xmlns="http://schemas.openxmlformats.org/package/2006/relationships"><Relationship Id="rId1" Type="http://schemas.openxmlformats.org/officeDocument/2006/relationships/vmlDrawing" Target="../drawings/vmlDrawing19.vml"/><Relationship Id="rId2" Type="http://schemas.openxmlformats.org/officeDocument/2006/relationships/slideLayout" Target="../slideLayouts/slideLayout9.xml"/><Relationship Id="rId3" Type="http://schemas.openxmlformats.org/officeDocument/2006/relationships/oleObject" Target="X:Users:mannmann:Desktop:FINAL:Final%20SDS.doc!OLE_LINK20"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vmlDrawing" Target="../drawings/vmlDrawing1.vml"/><Relationship Id="rId2" Type="http://schemas.openxmlformats.org/officeDocument/2006/relationships/slideLayout" Target="../slideLayouts/slideLayout2.xml"/><Relationship Id="rId3" Type="http://schemas.openxmlformats.org/officeDocument/2006/relationships/oleObject" Target="X:Users:mannmann:Desktop:FINAL:Final%20SDS.doc!OLE_LINK2"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vmlDrawing" Target="../drawings/vmlDrawing2.vml"/><Relationship Id="rId2" Type="http://schemas.openxmlformats.org/officeDocument/2006/relationships/slideLayout" Target="../slideLayouts/slideLayout2.xml"/><Relationship Id="rId3" Type="http://schemas.openxmlformats.org/officeDocument/2006/relationships/oleObject" Target="X:Users:mannmann:Desktop:FINAL:Final%20SRS.doc!OLE_LINK10"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ctrTitle"/>
          </p:nvPr>
        </p:nvSpPr>
        <p:spPr>
          <a:xfrm>
            <a:off x="457199" y="1063987"/>
            <a:ext cx="8228013" cy="1927225"/>
          </a:xfrm>
        </p:spPr>
        <p:txBody>
          <a:bodyPr/>
          <a:lstStyle/>
          <a:p>
            <a:r>
              <a:rPr lang="en-US" dirty="0" smtClean="0"/>
              <a:t>Police Administration System</a:t>
            </a:r>
            <a:endParaRPr lang="en-US" dirty="0"/>
          </a:p>
        </p:txBody>
      </p:sp>
      <p:sp>
        <p:nvSpPr>
          <p:cNvPr id="3" name="Subtitle 2"/>
          <p:cNvSpPr>
            <a:spLocks noGrp="1"/>
          </p:cNvSpPr>
          <p:nvPr>
            <p:ph type="subTitle" idx="1"/>
          </p:nvPr>
        </p:nvSpPr>
        <p:spPr/>
        <p:txBody>
          <a:bodyPr>
            <a:normAutofit fontScale="92500" lnSpcReduction="10000"/>
          </a:bodyPr>
          <a:lstStyle/>
          <a:p>
            <a:pPr algn="r"/>
            <a:endParaRPr lang="en-US" dirty="0" smtClean="0"/>
          </a:p>
          <a:p>
            <a:pPr algn="r"/>
            <a:r>
              <a:rPr lang="en-US" dirty="0" smtClean="0"/>
              <a:t>Prepared by: Arman Mann 13BCE0073</a:t>
            </a:r>
          </a:p>
          <a:p>
            <a:pPr algn="r"/>
            <a:r>
              <a:rPr lang="en-US" dirty="0" err="1" smtClean="0"/>
              <a:t>Abhirup</a:t>
            </a:r>
            <a:r>
              <a:rPr lang="en-US" dirty="0" smtClean="0"/>
              <a:t> </a:t>
            </a:r>
            <a:r>
              <a:rPr lang="en-US" dirty="0" err="1" smtClean="0"/>
              <a:t>Mukherjee</a:t>
            </a:r>
            <a:r>
              <a:rPr lang="en-US" dirty="0" smtClean="0"/>
              <a:t> 13BCE0076</a:t>
            </a:r>
          </a:p>
          <a:p>
            <a:pPr algn="r"/>
            <a:r>
              <a:rPr lang="en-US" dirty="0" err="1" smtClean="0"/>
              <a:t>Anirudh</a:t>
            </a:r>
            <a:r>
              <a:rPr lang="en-US" dirty="0" smtClean="0"/>
              <a:t> </a:t>
            </a:r>
            <a:r>
              <a:rPr lang="en-US" dirty="0" err="1" smtClean="0"/>
              <a:t>Dahiya</a:t>
            </a:r>
            <a:r>
              <a:rPr lang="en-US" dirty="0" smtClean="0"/>
              <a:t> 13BCE0606</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 Diagram</a:t>
            </a:r>
            <a:endParaRPr lang="en-US" dirty="0"/>
          </a:p>
        </p:txBody>
      </p:sp>
      <p:graphicFrame>
        <p:nvGraphicFramePr>
          <p:cNvPr id="37890" name="Object 2"/>
          <p:cNvGraphicFramePr>
            <a:graphicFrameLocks noChangeAspect="1"/>
          </p:cNvGraphicFramePr>
          <p:nvPr/>
        </p:nvGraphicFramePr>
        <p:xfrm>
          <a:off x="457200" y="2329460"/>
          <a:ext cx="8229600" cy="4528540"/>
        </p:xfrm>
        <a:graphic>
          <a:graphicData uri="http://schemas.openxmlformats.org/presentationml/2006/ole">
            <p:oleObj spid="_x0000_s37890" name="Document" r:id="rId3" imgW="6311900" imgH="2895600" progId="Word.Document.12">
              <p:link updateAutomatic="1"/>
            </p:oleObj>
          </a:graphicData>
        </a:graphic>
      </p:graphicFrame>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State Diagram</a:t>
            </a:r>
            <a:endParaRPr lang="en-US" dirty="0"/>
          </a:p>
        </p:txBody>
      </p:sp>
      <p:graphicFrame>
        <p:nvGraphicFramePr>
          <p:cNvPr id="45058" name="Object 2"/>
          <p:cNvGraphicFramePr>
            <a:graphicFrameLocks noChangeAspect="1"/>
          </p:cNvGraphicFramePr>
          <p:nvPr/>
        </p:nvGraphicFramePr>
        <p:xfrm>
          <a:off x="457200" y="2400562"/>
          <a:ext cx="8229600" cy="4181741"/>
        </p:xfrm>
        <a:graphic>
          <a:graphicData uri="http://schemas.openxmlformats.org/presentationml/2006/ole">
            <p:oleObj spid="_x0000_s45058" name="Document" r:id="rId3" imgW="6794500" imgH="3403600" progId="Word.Document.12">
              <p:link updateAutomatic="1"/>
            </p:oleObj>
          </a:graphicData>
        </a:graphic>
      </p:graphicFrame>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Date Flow Diagram</a:t>
            </a:r>
            <a:endParaRPr lang="en-US" dirty="0"/>
          </a:p>
        </p:txBody>
      </p:sp>
      <p:graphicFrame>
        <p:nvGraphicFramePr>
          <p:cNvPr id="44034" name="Object 2"/>
          <p:cNvGraphicFramePr>
            <a:graphicFrameLocks noChangeAspect="1"/>
          </p:cNvGraphicFramePr>
          <p:nvPr/>
        </p:nvGraphicFramePr>
        <p:xfrm>
          <a:off x="655884" y="2099403"/>
          <a:ext cx="7814788" cy="4758597"/>
        </p:xfrm>
        <a:graphic>
          <a:graphicData uri="http://schemas.openxmlformats.org/presentationml/2006/ole">
            <p:oleObj spid="_x0000_s44034" name="Document" r:id="rId3" imgW="6362700" imgH="5143500" progId="Word.Document.12">
              <p:link updateAutomatic="1"/>
            </p:oleObj>
          </a:graphicData>
        </a:graphic>
      </p:graphicFrame>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Activity Diagram 1/2</a:t>
            </a:r>
            <a:endParaRPr lang="en-US" dirty="0"/>
          </a:p>
        </p:txBody>
      </p:sp>
      <p:graphicFrame>
        <p:nvGraphicFramePr>
          <p:cNvPr id="41986" name="Object 2"/>
          <p:cNvGraphicFramePr>
            <a:graphicFrameLocks noChangeAspect="1"/>
          </p:cNvGraphicFramePr>
          <p:nvPr/>
        </p:nvGraphicFramePr>
        <p:xfrm>
          <a:off x="457200" y="2429933"/>
          <a:ext cx="8229600" cy="4255352"/>
        </p:xfrm>
        <a:graphic>
          <a:graphicData uri="http://schemas.openxmlformats.org/presentationml/2006/ole">
            <p:oleObj spid="_x0000_s41986" name="Document" r:id="rId3" imgW="5600700" imgH="3784600" progId="Word.Document.12">
              <p:link updateAutomatic="1"/>
            </p:oleObj>
          </a:graphicData>
        </a:graphic>
      </p:graphicFrame>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Activity Diagram 2/2</a:t>
            </a:r>
            <a:endParaRPr lang="en-US" dirty="0"/>
          </a:p>
        </p:txBody>
      </p:sp>
      <p:graphicFrame>
        <p:nvGraphicFramePr>
          <p:cNvPr id="43011" name="Object 3"/>
          <p:cNvGraphicFramePr>
            <a:graphicFrameLocks noChangeAspect="1"/>
          </p:cNvGraphicFramePr>
          <p:nvPr/>
        </p:nvGraphicFramePr>
        <p:xfrm>
          <a:off x="457200" y="2542843"/>
          <a:ext cx="8229600" cy="4142442"/>
        </p:xfrm>
        <a:graphic>
          <a:graphicData uri="http://schemas.openxmlformats.org/presentationml/2006/ole">
            <p:oleObj spid="_x0000_s43011" name="Document" r:id="rId3" imgW="5956300" imgH="3810000" progId="Word.Document.12">
              <p:link updateAutomatic="1"/>
            </p:oleObj>
          </a:graphicData>
        </a:graphic>
      </p:graphicFrame>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Sequence Diagram 1/2</a:t>
            </a:r>
            <a:endParaRPr lang="en-US" dirty="0"/>
          </a:p>
        </p:txBody>
      </p:sp>
      <p:graphicFrame>
        <p:nvGraphicFramePr>
          <p:cNvPr id="38914" name="Object 2"/>
          <p:cNvGraphicFramePr>
            <a:graphicFrameLocks noChangeAspect="1"/>
          </p:cNvGraphicFramePr>
          <p:nvPr/>
        </p:nvGraphicFramePr>
        <p:xfrm>
          <a:off x="457200" y="2637827"/>
          <a:ext cx="8229600" cy="3876940"/>
        </p:xfrm>
        <a:graphic>
          <a:graphicData uri="http://schemas.openxmlformats.org/presentationml/2006/ole">
            <p:oleObj spid="_x0000_s38914" name="Document" r:id="rId3" imgW="5956300" imgH="2794000" progId="Word.Document.12">
              <p:link updateAutomatic="1"/>
            </p:oleObj>
          </a:graphicData>
        </a:graphic>
      </p:graphicFrame>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Sequence Diagram 2/2</a:t>
            </a:r>
            <a:endParaRPr lang="en-US" dirty="0"/>
          </a:p>
        </p:txBody>
      </p:sp>
      <p:graphicFrame>
        <p:nvGraphicFramePr>
          <p:cNvPr id="40963" name="Object 3"/>
          <p:cNvGraphicFramePr>
            <a:graphicFrameLocks noChangeAspect="1"/>
          </p:cNvGraphicFramePr>
          <p:nvPr/>
        </p:nvGraphicFramePr>
        <p:xfrm>
          <a:off x="457200" y="2555675"/>
          <a:ext cx="8229600" cy="4129610"/>
        </p:xfrm>
        <a:graphic>
          <a:graphicData uri="http://schemas.openxmlformats.org/presentationml/2006/ole">
            <p:oleObj spid="_x0000_s40963" name="Document" r:id="rId3" imgW="5956300" imgH="3505200" progId="Word.Document.12">
              <p:link updateAutomatic="1"/>
            </p:oleObj>
          </a:graphicData>
        </a:graphic>
      </p:graphicFrame>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Applications	</a:t>
            </a:r>
            <a:endParaRPr lang="en-US" dirty="0"/>
          </a:p>
        </p:txBody>
      </p:sp>
      <p:sp>
        <p:nvSpPr>
          <p:cNvPr id="3" name="Content Placeholder 2"/>
          <p:cNvSpPr>
            <a:spLocks noGrp="1"/>
          </p:cNvSpPr>
          <p:nvPr>
            <p:ph idx="1"/>
          </p:nvPr>
        </p:nvSpPr>
        <p:spPr>
          <a:xfrm>
            <a:off x="739775" y="2799809"/>
            <a:ext cx="7662864" cy="3702478"/>
          </a:xfrm>
        </p:spPr>
        <p:txBody>
          <a:bodyPr>
            <a:normAutofit/>
          </a:bodyPr>
          <a:lstStyle/>
          <a:p>
            <a:r>
              <a:rPr lang="en-US" dirty="0" smtClean="0"/>
              <a:t>Online registration of </a:t>
            </a:r>
            <a:r>
              <a:rPr lang="en-US" dirty="0" err="1" smtClean="0"/>
              <a:t>FIRs</a:t>
            </a:r>
            <a:r>
              <a:rPr lang="en-US" dirty="0" smtClean="0"/>
              <a:t>.</a:t>
            </a:r>
          </a:p>
          <a:p>
            <a:pPr lvl="0"/>
            <a:r>
              <a:rPr lang="en-US" dirty="0" smtClean="0"/>
              <a:t>Online registration and payment of fines.</a:t>
            </a:r>
          </a:p>
          <a:p>
            <a:r>
              <a:rPr lang="en-US" dirty="0" smtClean="0"/>
              <a:t>Viewing and updating of a Criminal Database.</a:t>
            </a:r>
          </a:p>
          <a:p>
            <a:r>
              <a:rPr lang="en-US" dirty="0" smtClean="0"/>
              <a:t>Easy communication between various police departments.</a:t>
            </a:r>
          </a:p>
          <a:p>
            <a:pPr lvl="0"/>
            <a:r>
              <a:rPr lang="en-US" dirty="0" smtClean="0"/>
              <a:t>Passport verification with a two tier confirmation system.</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a:t>
            </a:r>
            <a:endParaRPr lang="en-US" dirty="0"/>
          </a:p>
        </p:txBody>
      </p:sp>
      <p:sp>
        <p:nvSpPr>
          <p:cNvPr id="3" name="Content Placeholder 2"/>
          <p:cNvSpPr>
            <a:spLocks noGrp="1"/>
          </p:cNvSpPr>
          <p:nvPr>
            <p:ph idx="1"/>
          </p:nvPr>
        </p:nvSpPr>
        <p:spPr>
          <a:xfrm>
            <a:off x="457200" y="2636397"/>
            <a:ext cx="8229600" cy="3887242"/>
          </a:xfrm>
        </p:spPr>
        <p:txBody>
          <a:bodyPr/>
          <a:lstStyle/>
          <a:p>
            <a:r>
              <a:rPr lang="en-US" dirty="0" smtClean="0"/>
              <a:t>Affordability</a:t>
            </a:r>
          </a:p>
          <a:p>
            <a:r>
              <a:rPr lang="en-US" dirty="0" smtClean="0"/>
              <a:t>Convenience </a:t>
            </a:r>
          </a:p>
          <a:p>
            <a:r>
              <a:rPr lang="en-US" dirty="0" smtClean="0"/>
              <a:t>Efficiency and Flexibility</a:t>
            </a:r>
          </a:p>
          <a:p>
            <a:r>
              <a:rPr lang="en-US" dirty="0" smtClean="0"/>
              <a:t>Secure Data Communication </a:t>
            </a:r>
          </a:p>
          <a:p>
            <a:r>
              <a:rPr lang="en-US" dirty="0" smtClean="0"/>
              <a:t>Increased Cooperation and Networkability</a:t>
            </a:r>
          </a:p>
          <a:p>
            <a:r>
              <a:rPr lang="en-US" dirty="0" smtClean="0"/>
              <a:t>Crime Reduction and increased Safety and Security</a:t>
            </a:r>
          </a:p>
          <a:p>
            <a:endParaRPr lang="en-US" dirty="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Screenshots</a:t>
            </a:r>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Abstract</a:t>
            </a:r>
            <a:endParaRPr lang="en-US" dirty="0"/>
          </a:p>
        </p:txBody>
      </p:sp>
      <p:sp>
        <p:nvSpPr>
          <p:cNvPr id="10" name="Content Placeholder 9"/>
          <p:cNvSpPr>
            <a:spLocks noGrp="1"/>
          </p:cNvSpPr>
          <p:nvPr>
            <p:ph idx="1"/>
          </p:nvPr>
        </p:nvSpPr>
        <p:spPr>
          <a:xfrm>
            <a:off x="457200" y="2454036"/>
            <a:ext cx="8229600" cy="3964211"/>
          </a:xfrm>
        </p:spPr>
        <p:txBody>
          <a:bodyPr>
            <a:normAutofit fontScale="92500" lnSpcReduction="20000"/>
          </a:bodyPr>
          <a:lstStyle/>
          <a:p>
            <a:pPr algn="just"/>
            <a:r>
              <a:rPr lang="en-US" dirty="0" smtClean="0"/>
              <a:t>The Police Administration System is a web application maintained by police stations across a small region. There are two basic users: Police officers in local police stations and Police Officers in the Head Office. The Police Administration System provides functionalities like Passport Verification, Traffic Fine Registration and Payment, displaying Criminal List, FIR Registration and Message Broadcasting. Head Office police officers can update the criminal database and acts as the final authority in sending a passport application to the Passport Office. The Police Administration System does away with the model of written records and files as everything is computerized. Registers of FIR complaints as well as documents for passport verification need not be maintained anymore as everything is now done via a database maintained on a server. The Police Administration System serves the objective of being efficient and reliable (in terms of fine collection and storing data).</a:t>
            </a:r>
          </a:p>
          <a:p>
            <a:pPr algn="just"/>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endParaRPr lang="en-US"/>
          </a:p>
        </p:txBody>
      </p:sp>
      <p:graphicFrame>
        <p:nvGraphicFramePr>
          <p:cNvPr id="47106" name="Object 2"/>
          <p:cNvGraphicFramePr>
            <a:graphicFrameLocks noChangeAspect="1"/>
          </p:cNvGraphicFramePr>
          <p:nvPr/>
        </p:nvGraphicFramePr>
        <p:xfrm>
          <a:off x="-237235" y="0"/>
          <a:ext cx="10131315" cy="6857999"/>
        </p:xfrm>
        <a:graphic>
          <a:graphicData uri="http://schemas.openxmlformats.org/presentationml/2006/ole">
            <p:oleObj spid="_x0000_s47106" name="Document" r:id="rId3" imgW="5600700" imgH="3225800" progId="Word.Document.12">
              <p:link updateAutomatic="1"/>
            </p:oleObj>
          </a:graphicData>
        </a:graphic>
      </p:graphicFrame>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aphicFrame>
        <p:nvGraphicFramePr>
          <p:cNvPr id="48130" name="Object 2"/>
          <p:cNvGraphicFramePr>
            <a:graphicFrameLocks noChangeAspect="1"/>
          </p:cNvGraphicFramePr>
          <p:nvPr/>
        </p:nvGraphicFramePr>
        <p:xfrm>
          <a:off x="-191807" y="1"/>
          <a:ext cx="10057977" cy="6858000"/>
        </p:xfrm>
        <a:graphic>
          <a:graphicData uri="http://schemas.openxmlformats.org/presentationml/2006/ole">
            <p:oleObj spid="_x0000_s48130" name="Document" r:id="rId3" imgW="5600700" imgH="3276600" progId="Word.Document.12">
              <p:link updateAutomatic="1"/>
            </p:oleObj>
          </a:graphicData>
        </a:graphic>
      </p:graphicFrame>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aphicFrame>
        <p:nvGraphicFramePr>
          <p:cNvPr id="49154" name="Object 2"/>
          <p:cNvGraphicFramePr>
            <a:graphicFrameLocks noChangeAspect="1"/>
          </p:cNvGraphicFramePr>
          <p:nvPr/>
        </p:nvGraphicFramePr>
        <p:xfrm>
          <a:off x="-265145" y="0"/>
          <a:ext cx="9991765" cy="6858000"/>
        </p:xfrm>
        <a:graphic>
          <a:graphicData uri="http://schemas.openxmlformats.org/presentationml/2006/ole">
            <p:oleObj spid="_x0000_s49154" name="Document" r:id="rId3" imgW="5600700" imgH="3225800" progId="Word.Document.12">
              <p:link updateAutomatic="1"/>
            </p:oleObj>
          </a:graphicData>
        </a:graphic>
      </p:graphicFrame>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aphicFrame>
        <p:nvGraphicFramePr>
          <p:cNvPr id="50178" name="Object 2"/>
          <p:cNvGraphicFramePr>
            <a:graphicFrameLocks noChangeAspect="1"/>
          </p:cNvGraphicFramePr>
          <p:nvPr/>
        </p:nvGraphicFramePr>
        <p:xfrm>
          <a:off x="-195371" y="0"/>
          <a:ext cx="10033631" cy="6858000"/>
        </p:xfrm>
        <a:graphic>
          <a:graphicData uri="http://schemas.openxmlformats.org/presentationml/2006/ole">
            <p:oleObj spid="_x0000_s50178" name="Document" r:id="rId3" imgW="5600700" imgH="3213100" progId="Word.Document.12">
              <p:link updateAutomatic="1"/>
            </p:oleObj>
          </a:graphicData>
        </a:graphic>
      </p:graphicFrame>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aphicFrame>
        <p:nvGraphicFramePr>
          <p:cNvPr id="51202" name="Object 2"/>
          <p:cNvGraphicFramePr>
            <a:graphicFrameLocks noChangeAspect="1"/>
          </p:cNvGraphicFramePr>
          <p:nvPr/>
        </p:nvGraphicFramePr>
        <p:xfrm>
          <a:off x="-215664" y="0"/>
          <a:ext cx="9858554" cy="6858000"/>
        </p:xfrm>
        <a:graphic>
          <a:graphicData uri="http://schemas.openxmlformats.org/presentationml/2006/ole">
            <p:oleObj spid="_x0000_s51202" name="Document" r:id="rId3" imgW="5600700" imgH="3276600" progId="Word.Document.12">
              <p:link updateAutomatic="1"/>
            </p:oleObj>
          </a:graphicData>
        </a:graphic>
      </p:graphicFrame>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graphicFrame>
        <p:nvGraphicFramePr>
          <p:cNvPr id="52226" name="Object 2"/>
          <p:cNvGraphicFramePr>
            <a:graphicFrameLocks noChangeAspect="1"/>
          </p:cNvGraphicFramePr>
          <p:nvPr/>
        </p:nvGraphicFramePr>
        <p:xfrm>
          <a:off x="-195371" y="0"/>
          <a:ext cx="9880125" cy="6858000"/>
        </p:xfrm>
        <a:graphic>
          <a:graphicData uri="http://schemas.openxmlformats.org/presentationml/2006/ole">
            <p:oleObj spid="_x0000_s52226" name="Document" r:id="rId3" imgW="5600700" imgH="3238500" progId="Word.Document.12">
              <p:link updateAutomatic="1"/>
            </p:oleObj>
          </a:graphicData>
        </a:graphic>
      </p:graphicFrame>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aphicFrame>
        <p:nvGraphicFramePr>
          <p:cNvPr id="53250" name="Object 2"/>
          <p:cNvGraphicFramePr>
            <a:graphicFrameLocks noChangeAspect="1"/>
          </p:cNvGraphicFramePr>
          <p:nvPr/>
        </p:nvGraphicFramePr>
        <p:xfrm>
          <a:off x="-223281" y="0"/>
          <a:ext cx="10173181" cy="6858000"/>
        </p:xfrm>
        <a:graphic>
          <a:graphicData uri="http://schemas.openxmlformats.org/presentationml/2006/ole">
            <p:oleObj spid="_x0000_s53250" name="Document" r:id="rId3" imgW="5600700" imgH="3213100" progId="Word.Document.12">
              <p:link updateAutomatic="1"/>
            </p:oleObj>
          </a:graphicData>
        </a:graphic>
      </p:graphicFrame>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aphicFrame>
        <p:nvGraphicFramePr>
          <p:cNvPr id="54274" name="Object 2"/>
          <p:cNvGraphicFramePr>
            <a:graphicFrameLocks noChangeAspect="1"/>
          </p:cNvGraphicFramePr>
          <p:nvPr/>
        </p:nvGraphicFramePr>
        <p:xfrm>
          <a:off x="-167461" y="0"/>
          <a:ext cx="9908035" cy="6858000"/>
        </p:xfrm>
        <a:graphic>
          <a:graphicData uri="http://schemas.openxmlformats.org/presentationml/2006/ole">
            <p:oleObj spid="_x0000_s54274" name="Document" r:id="rId3" imgW="5600700" imgH="3213100" progId="Word.Document.12">
              <p:link updateAutomatic="1"/>
            </p:oleObj>
          </a:graphicData>
        </a:graphic>
      </p:graphicFrame>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aphicFrame>
        <p:nvGraphicFramePr>
          <p:cNvPr id="55298" name="Object 2"/>
          <p:cNvGraphicFramePr>
            <a:graphicFrameLocks noChangeAspect="1"/>
          </p:cNvGraphicFramePr>
          <p:nvPr/>
        </p:nvGraphicFramePr>
        <p:xfrm>
          <a:off x="-293055" y="0"/>
          <a:ext cx="10298775" cy="6858000"/>
        </p:xfrm>
        <a:graphic>
          <a:graphicData uri="http://schemas.openxmlformats.org/presentationml/2006/ole">
            <p:oleObj spid="_x0000_s55298" name="Document" r:id="rId3" imgW="5600700" imgH="3162300" progId="Word.Document.12">
              <p:link updateAutomatic="1"/>
            </p:oleObj>
          </a:graphicData>
        </a:graphic>
      </p:graphicFrame>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aphicFrame>
        <p:nvGraphicFramePr>
          <p:cNvPr id="56322" name="Object 2"/>
          <p:cNvGraphicFramePr>
            <a:graphicFrameLocks noChangeAspect="1"/>
          </p:cNvGraphicFramePr>
          <p:nvPr/>
        </p:nvGraphicFramePr>
        <p:xfrm>
          <a:off x="-265119" y="0"/>
          <a:ext cx="10228973" cy="6858000"/>
        </p:xfrm>
        <a:graphic>
          <a:graphicData uri="http://schemas.openxmlformats.org/presentationml/2006/ole">
            <p:oleObj spid="_x0000_s56322" name="Document" r:id="rId3" imgW="5600700" imgH="3162300" progId="Word.Document.12">
              <p:link updateAutomatic="1"/>
            </p:oleObj>
          </a:graphicData>
        </a:graphic>
      </p:graphicFrame>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Process Model</a:t>
            </a:r>
            <a:endParaRPr lang="en-US" dirty="0"/>
          </a:p>
        </p:txBody>
      </p:sp>
      <p:sp>
        <p:nvSpPr>
          <p:cNvPr id="3" name="Content Placeholder 2"/>
          <p:cNvSpPr>
            <a:spLocks noGrp="1"/>
          </p:cNvSpPr>
          <p:nvPr>
            <p:ph idx="1"/>
          </p:nvPr>
        </p:nvSpPr>
        <p:spPr>
          <a:xfrm>
            <a:off x="457200" y="2385391"/>
            <a:ext cx="8229599" cy="4187305"/>
          </a:xfrm>
        </p:spPr>
        <p:txBody>
          <a:bodyPr>
            <a:normAutofit fontScale="92500" lnSpcReduction="10000"/>
          </a:bodyPr>
          <a:lstStyle/>
          <a:p>
            <a:pPr algn="just"/>
            <a:r>
              <a:rPr lang="en-US" dirty="0" smtClean="0"/>
              <a:t>The process model implemented is the Incremental Model. This is a method of software development where the product is designed, implemented and tested incrementally (a little more is added each time) until the product is finished. It involves both development and maintenance. The product is defined as finished when it satisfies all of its requirements. This model combines the elements of the waterfall model with the iterative philosophy of prototyping.</a:t>
            </a:r>
          </a:p>
          <a:p>
            <a:pPr algn="just"/>
            <a:r>
              <a:rPr lang="en-US" dirty="0" smtClean="0"/>
              <a:t>The incremental model allows to add functionalities to the project via Increments. It allows us to get a working model quickly and then evolve the model by adding increments.</a:t>
            </a:r>
            <a:br>
              <a:rPr lang="en-US" dirty="0" smtClean="0"/>
            </a:br>
            <a:r>
              <a:rPr lang="en-US" dirty="0" smtClean="0"/>
              <a:t>After each iteration, testing is conducted. During this testing, faulty elements of the software can be quickly identified. Customer can respond to features and review the product for any needful changes.</a:t>
            </a:r>
            <a:endParaRPr lang="en-US"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Functional Requirements</a:t>
            </a:r>
            <a:endParaRPr lang="en-US" dirty="0"/>
          </a:p>
        </p:txBody>
      </p:sp>
      <p:sp>
        <p:nvSpPr>
          <p:cNvPr id="3" name="Content Placeholder 2"/>
          <p:cNvSpPr>
            <a:spLocks noGrp="1"/>
          </p:cNvSpPr>
          <p:nvPr>
            <p:ph idx="1"/>
          </p:nvPr>
        </p:nvSpPr>
        <p:spPr>
          <a:xfrm>
            <a:off x="240294" y="2402552"/>
            <a:ext cx="8446506" cy="4050017"/>
          </a:xfrm>
        </p:spPr>
        <p:txBody>
          <a:bodyPr>
            <a:normAutofit fontScale="77500" lnSpcReduction="20000"/>
          </a:bodyPr>
          <a:lstStyle/>
          <a:p>
            <a:pPr algn="just"/>
            <a:r>
              <a:rPr lang="en-US" b="1" dirty="0" smtClean="0"/>
              <a:t>Registration: </a:t>
            </a:r>
            <a:r>
              <a:rPr lang="en-US" dirty="0" smtClean="0"/>
              <a:t>This module allows first time users to register to use the administration site. Each registration is vetted by the admin of the website before being allowed to use the system.</a:t>
            </a:r>
          </a:p>
          <a:p>
            <a:pPr algn="just"/>
            <a:r>
              <a:rPr lang="en-US" b="1" dirty="0" smtClean="0"/>
              <a:t>Login: </a:t>
            </a:r>
            <a:r>
              <a:rPr lang="en-US" dirty="0" smtClean="0"/>
              <a:t>This module allows user to log into the system to avail the exclusive functionalities available to registered and verified police officers.</a:t>
            </a:r>
          </a:p>
          <a:p>
            <a:pPr algn="just"/>
            <a:r>
              <a:rPr lang="en-US" b="1" dirty="0" smtClean="0"/>
              <a:t>Traffic Fine Registration: </a:t>
            </a:r>
            <a:r>
              <a:rPr lang="en-US" dirty="0" smtClean="0"/>
              <a:t>This module is to allow police officers to register traffic offenders. A form asks for the name of the offender, the receipt number assigned to him/her, the offence committed and the amount to be paid by the offender.</a:t>
            </a:r>
          </a:p>
          <a:p>
            <a:pPr algn="just"/>
            <a:r>
              <a:rPr lang="en-US" b="1" dirty="0" smtClean="0"/>
              <a:t>Traffic Fine Payment: </a:t>
            </a:r>
            <a:r>
              <a:rPr lang="en-US" dirty="0" smtClean="0"/>
              <a:t>This module is to confirm payment of traffic fine payments. A form asks for the receipt number on the receipt issued to the violator. The database is searched for that particular receipt. If the status of the receipt is unpaid in the table, then the status is changed as payment has been received by the police officer at the desk. If the receipt doesn’t exist or a receipt number has been entered who’s status is already paid, appropriate message is displayed.</a:t>
            </a: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Functional Requirements</a:t>
            </a:r>
            <a:endParaRPr lang="en-US" dirty="0"/>
          </a:p>
        </p:txBody>
      </p:sp>
      <p:sp>
        <p:nvSpPr>
          <p:cNvPr id="3" name="Content Placeholder 2"/>
          <p:cNvSpPr>
            <a:spLocks noGrp="1"/>
          </p:cNvSpPr>
          <p:nvPr>
            <p:ph idx="1"/>
          </p:nvPr>
        </p:nvSpPr>
        <p:spPr>
          <a:xfrm>
            <a:off x="240294" y="2402552"/>
            <a:ext cx="8446506" cy="4050017"/>
          </a:xfrm>
        </p:spPr>
        <p:txBody>
          <a:bodyPr>
            <a:normAutofit fontScale="77500" lnSpcReduction="20000"/>
          </a:bodyPr>
          <a:lstStyle/>
          <a:p>
            <a:pPr algn="just"/>
            <a:r>
              <a:rPr lang="en-US" b="1" dirty="0" smtClean="0"/>
              <a:t>FIR Registration: </a:t>
            </a:r>
            <a:r>
              <a:rPr lang="en-US" dirty="0" smtClean="0"/>
              <a:t>This module allows the lodging of an FIR complaint. A form takes in details from the victim such as name, address, criminal details and the form is submitted. There is also a facility for the police to view previously filed </a:t>
            </a:r>
            <a:r>
              <a:rPr lang="en-US" dirty="0" err="1" smtClean="0"/>
              <a:t>FIRs</a:t>
            </a:r>
            <a:r>
              <a:rPr lang="en-US" dirty="0" smtClean="0"/>
              <a:t>.</a:t>
            </a:r>
          </a:p>
          <a:p>
            <a:pPr algn="just"/>
            <a:r>
              <a:rPr lang="en-US" b="1" dirty="0" smtClean="0"/>
              <a:t>Criminal List: </a:t>
            </a:r>
            <a:r>
              <a:rPr lang="en-US" dirty="0" smtClean="0"/>
              <a:t>This is a page which lists pictures and details of the wanted criminals. Local police stations can only view the list. Head office police station has credentials to update it. The initial page allows us to click on individual criminal pictures to get detailed view.</a:t>
            </a:r>
          </a:p>
          <a:p>
            <a:pPr algn="just"/>
            <a:r>
              <a:rPr lang="en-US" b="1" dirty="0" smtClean="0"/>
              <a:t>Message Broadcast: </a:t>
            </a:r>
            <a:r>
              <a:rPr lang="en-US" dirty="0" smtClean="0"/>
              <a:t>The message broadcasting module allows sending of messages between a police officer and the entire station.</a:t>
            </a:r>
          </a:p>
          <a:p>
            <a:pPr algn="just"/>
            <a:r>
              <a:rPr lang="en-US" b="1" dirty="0" smtClean="0"/>
              <a:t>Passport Verification: </a:t>
            </a:r>
            <a:r>
              <a:rPr lang="en-US" dirty="0" smtClean="0"/>
              <a:t>This is a two tier confirmation module. The local police station has a police officer who fills in the confirmation form which includes checking for proper documents to confirm whether the applicant is a citizen of India. Once the form is submitted, a police officer in the head office checks the form one last time and then forwards it to the passport office.</a:t>
            </a:r>
          </a:p>
          <a:p>
            <a:pPr algn="just"/>
            <a:endParaRPr lang="en-US" dirty="0" smtClean="0"/>
          </a:p>
          <a:p>
            <a:pPr algn="just"/>
            <a:endParaRPr lang="en-US"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Non Functional Requirements</a:t>
            </a:r>
            <a:endParaRPr lang="en-US" dirty="0"/>
          </a:p>
        </p:txBody>
      </p:sp>
      <p:sp>
        <p:nvSpPr>
          <p:cNvPr id="3" name="Content Placeholder 2"/>
          <p:cNvSpPr>
            <a:spLocks noGrp="1"/>
          </p:cNvSpPr>
          <p:nvPr>
            <p:ph idx="1"/>
          </p:nvPr>
        </p:nvSpPr>
        <p:spPr>
          <a:xfrm>
            <a:off x="457200" y="2385391"/>
            <a:ext cx="8229600" cy="4152983"/>
          </a:xfrm>
        </p:spPr>
        <p:txBody>
          <a:bodyPr>
            <a:normAutofit fontScale="85000" lnSpcReduction="20000"/>
          </a:bodyPr>
          <a:lstStyle/>
          <a:p>
            <a:pPr algn="just"/>
            <a:r>
              <a:rPr lang="en-US" b="1" dirty="0" smtClean="0"/>
              <a:t>Response Time: </a:t>
            </a:r>
            <a:r>
              <a:rPr lang="en-US" dirty="0" smtClean="0"/>
              <a:t>The maximum response time for the submission of a job will be 1 seconds.</a:t>
            </a:r>
          </a:p>
          <a:p>
            <a:pPr algn="just"/>
            <a:r>
              <a:rPr lang="en-US" b="1" dirty="0" smtClean="0"/>
              <a:t>Bandwidth: </a:t>
            </a:r>
            <a:r>
              <a:rPr lang="en-US" dirty="0" smtClean="0"/>
              <a:t>The bandwidth for the internet should be sufficient to allow multiple officers to access the internet at the same time. This leads to effective multitasking.</a:t>
            </a:r>
          </a:p>
          <a:p>
            <a:pPr algn="just"/>
            <a:r>
              <a:rPr lang="en-US" b="1" dirty="0" smtClean="0"/>
              <a:t>Security Considerations: </a:t>
            </a:r>
            <a:r>
              <a:rPr lang="en-US" dirty="0" smtClean="0"/>
              <a:t>The system should ensure that sensitive information stored on databases should not be prone to hacking.</a:t>
            </a:r>
          </a:p>
          <a:p>
            <a:pPr algn="just"/>
            <a:r>
              <a:rPr lang="en-US" b="1" dirty="0" smtClean="0"/>
              <a:t>Scalability: </a:t>
            </a:r>
            <a:r>
              <a:rPr lang="en-US" dirty="0" smtClean="0"/>
              <a:t>Performance of the Police Administration System should not be deterred when workload increases. Multitasking capability is a major advantage the system provides.</a:t>
            </a:r>
          </a:p>
          <a:p>
            <a:pPr algn="just"/>
            <a:r>
              <a:rPr lang="en-US" b="1" dirty="0" smtClean="0"/>
              <a:t>Compatibility: </a:t>
            </a:r>
            <a:r>
              <a:rPr lang="en-US" dirty="0" smtClean="0"/>
              <a:t>The system should run on any web browser and on any operating system.</a:t>
            </a:r>
          </a:p>
          <a:p>
            <a:pPr algn="just"/>
            <a:endParaRPr 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System Architecture</a:t>
            </a:r>
            <a:endParaRPr lang="en-US" dirty="0"/>
          </a:p>
        </p:txBody>
      </p:sp>
      <p:graphicFrame>
        <p:nvGraphicFramePr>
          <p:cNvPr id="36866" name="Object 2"/>
          <p:cNvGraphicFramePr>
            <a:graphicFrameLocks noChangeAspect="1"/>
          </p:cNvGraphicFramePr>
          <p:nvPr/>
        </p:nvGraphicFramePr>
        <p:xfrm>
          <a:off x="457201" y="2247037"/>
          <a:ext cx="8229600" cy="4610963"/>
        </p:xfrm>
        <a:graphic>
          <a:graphicData uri="http://schemas.openxmlformats.org/presentationml/2006/ole">
            <p:oleObj spid="_x0000_s36866" name="Document" r:id="rId3" imgW="6299200" imgH="3746500" progId="Word.Document.12">
              <p:link updateAutomatic="1"/>
            </p:oleObj>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Gannt</a:t>
            </a:r>
            <a:r>
              <a:rPr lang="en-US" dirty="0" smtClean="0"/>
              <a:t> Chart</a:t>
            </a:r>
            <a:endParaRPr lang="en-US" dirty="0"/>
          </a:p>
        </p:txBody>
      </p:sp>
      <p:pic>
        <p:nvPicPr>
          <p:cNvPr id="7" name="Picture 6" descr="Untitled1.png"/>
          <p:cNvPicPr>
            <a:picLocks noChangeAspect="1"/>
          </p:cNvPicPr>
          <p:nvPr/>
        </p:nvPicPr>
        <p:blipFill>
          <a:blip r:embed="rId2"/>
          <a:stretch>
            <a:fillRect/>
          </a:stretch>
        </p:blipFill>
        <p:spPr>
          <a:xfrm>
            <a:off x="0" y="2637827"/>
            <a:ext cx="9475431" cy="3782280"/>
          </a:xfrm>
          <a:prstGeom prst="rect">
            <a:avLst/>
          </a:prstGeom>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mc:Ignorable="mv" mc:PreserveAttributes="mv:*">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Use Case Diagram</a:t>
            </a:r>
            <a:endParaRPr lang="en-US" dirty="0"/>
          </a:p>
        </p:txBody>
      </p:sp>
      <p:graphicFrame>
        <p:nvGraphicFramePr>
          <p:cNvPr id="46082" name="Object 2"/>
          <p:cNvGraphicFramePr>
            <a:graphicFrameLocks noChangeAspect="1"/>
          </p:cNvGraphicFramePr>
          <p:nvPr/>
        </p:nvGraphicFramePr>
        <p:xfrm>
          <a:off x="457200" y="2330778"/>
          <a:ext cx="8229600" cy="4323490"/>
        </p:xfrm>
        <a:graphic>
          <a:graphicData uri="http://schemas.openxmlformats.org/presentationml/2006/ole">
            <p:oleObj spid="_x0000_s46082" name="Document" r:id="rId3" imgW="6223000" imgH="2654300" progId="Word.Document.12">
              <p:link updateAutomatic="1"/>
            </p:oleObj>
          </a:graphicData>
        </a:graphic>
      </p:graphicFrame>
    </p:spTree>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jpeg"/><Relationship Id="rId3" Type="http://schemas.openxmlformats.org/officeDocument/2006/relationships/image" Target="../media/image3.jpeg"/></Relationships>
</file>

<file path=ppt/theme/theme1.xml><?xml version="1.0" encoding="utf-8"?>
<a:theme xmlns:a="http://schemas.openxmlformats.org/drawingml/2006/main" name="Genesis">
  <a:themeElements>
    <a:clrScheme name="Genesis">
      <a:dk1>
        <a:sysClr val="windowText" lastClr="000000"/>
      </a:dk1>
      <a:lt1>
        <a:sysClr val="window" lastClr="FFFFFF"/>
      </a:lt1>
      <a:dk2>
        <a:srgbClr val="465466"/>
      </a:dk2>
      <a:lt2>
        <a:srgbClr val="BBD7F8"/>
      </a:lt2>
      <a:accent1>
        <a:srgbClr val="80B606"/>
      </a:accent1>
      <a:accent2>
        <a:srgbClr val="E29F1D"/>
      </a:accent2>
      <a:accent3>
        <a:srgbClr val="2397E2"/>
      </a:accent3>
      <a:accent4>
        <a:srgbClr val="35ACA2"/>
      </a:accent4>
      <a:accent5>
        <a:srgbClr val="5430BB"/>
      </a:accent5>
      <a:accent6>
        <a:srgbClr val="8D34E0"/>
      </a:accent6>
      <a:hlink>
        <a:srgbClr val="00B0F0"/>
      </a:hlink>
      <a:folHlink>
        <a:srgbClr val="0070C0"/>
      </a:folHlink>
    </a:clrScheme>
    <a:fontScheme name="Genesis">
      <a:majorFont>
        <a:latin typeface="Calisto MT"/>
        <a:ea typeface=""/>
        <a:cs typeface=""/>
        <a:font script="Jpan" typeface="ＭＳ 明朝"/>
      </a:majorFont>
      <a:minorFont>
        <a:latin typeface="Calisto MT"/>
        <a:ea typeface=""/>
        <a:cs typeface=""/>
        <a:font script="Jpan" typeface="ＭＳ 明朝"/>
      </a:minorFont>
    </a:fontScheme>
    <a:fmtScheme name="Genesis">
      <a:fillStyleLst>
        <a:solidFill>
          <a:schemeClr val="phClr"/>
        </a:solidFill>
        <a:gradFill rotWithShape="1">
          <a:gsLst>
            <a:gs pos="0">
              <a:schemeClr val="phClr">
                <a:tint val="100000"/>
                <a:shade val="70000"/>
                <a:satMod val="100000"/>
                <a:greenMod val="110000"/>
              </a:schemeClr>
            </a:gs>
            <a:gs pos="75000">
              <a:schemeClr val="phClr">
                <a:tint val="40000"/>
                <a:satMod val="150000"/>
                <a:redMod val="100000"/>
                <a:blueMod val="100000"/>
              </a:schemeClr>
            </a:gs>
            <a:gs pos="100000">
              <a:schemeClr val="phClr">
                <a:tint val="60000"/>
                <a:satMod val="120000"/>
                <a:redMod val="100000"/>
                <a:blueMod val="100000"/>
              </a:schemeClr>
            </a:gs>
          </a:gsLst>
          <a:path path="circle">
            <a:fillToRect l="25000" t="25000" r="5000" b="5000"/>
          </a:path>
        </a:gradFill>
        <a:gradFill rotWithShape="1">
          <a:gsLst>
            <a:gs pos="0">
              <a:schemeClr val="phClr">
                <a:tint val="50000"/>
                <a:shade val="100000"/>
                <a:alpha val="100000"/>
                <a:satMod val="150000"/>
              </a:schemeClr>
            </a:gs>
            <a:gs pos="40000">
              <a:schemeClr val="phClr">
                <a:tint val="70000"/>
                <a:shade val="100000"/>
                <a:alpha val="100000"/>
                <a:satMod val="150000"/>
              </a:schemeClr>
            </a:gs>
            <a:gs pos="100000">
              <a:schemeClr val="phClr">
                <a:shade val="90000"/>
                <a:satMod val="110000"/>
              </a:schemeClr>
            </a:gs>
          </a:gsLst>
          <a:lin ang="5400000" scaled="0"/>
        </a:gradFill>
      </a:fillStyleLst>
      <a:lnStyleLst>
        <a:ln w="12700" cap="flat" cmpd="sng" algn="ctr">
          <a:solidFill>
            <a:schemeClr val="phClr">
              <a:shade val="95000"/>
              <a:satMod val="105000"/>
            </a:schemeClr>
          </a:solidFill>
          <a:prstDash val="solid"/>
        </a:ln>
        <a:ln w="3175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outerShdw blurRad="88900" dist="50800" dir="11400000" sx="102000" sy="101000" algn="tl" rotWithShape="0">
              <a:srgbClr val="000000">
                <a:alpha val="35000"/>
              </a:srgbClr>
            </a:outerShdw>
          </a:effectLst>
          <a:scene3d>
            <a:camera prst="perspectiveFront" fov="4800000"/>
            <a:lightRig rig="morning" dir="tl"/>
          </a:scene3d>
          <a:sp3d prstMaterial="softmetal">
            <a:bevelT w="0" h="0"/>
          </a:sp3d>
        </a:effectStyle>
        <a:effectStyle>
          <a:effectLst>
            <a:innerShdw blurRad="50800" dist="25400" dir="13500000">
              <a:srgbClr val="000000">
                <a:alpha val="75000"/>
              </a:srgbClr>
            </a:innerShdw>
            <a:reflection blurRad="101600" stA="40000" endPos="50000" dist="63500" dir="5400000" fadeDir="7200000" sy="-100000" kx="300000" rotWithShape="0"/>
          </a:effectLst>
          <a:scene3d>
            <a:camera prst="orthographicFront">
              <a:rot lat="0" lon="0" rev="0"/>
            </a:camera>
            <a:lightRig rig="chilly" dir="tr">
              <a:rot lat="0" lon="0" rev="1200000"/>
            </a:lightRig>
          </a:scene3d>
          <a:sp3d prstMaterial="plastic">
            <a:bevelT w="0" h="0"/>
          </a:sp3d>
        </a:effectStyle>
      </a:effectStyleLst>
      <a:bgFillStyleLst>
        <a:blipFill rotWithShape="1">
          <a:blip xmlns:r="http://schemas.openxmlformats.org/officeDocument/2006/relationships" r:embed="rId1"/>
          <a:stretch/>
        </a:blipFill>
        <a:blipFill rotWithShape="1">
          <a:blip xmlns:r="http://schemas.openxmlformats.org/officeDocument/2006/relationships" r:embed="rId2"/>
          <a:stretch/>
        </a:blipFill>
        <a:blipFill rotWithShape="1">
          <a:blip xmlns:r="http://schemas.openxmlformats.org/officeDocument/2006/relationships" r:embed="rId3"/>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Genesis.thmx</Template>
  <TotalTime>66</TotalTime>
  <Words>921</Words>
  <Application>Microsoft Macintosh PowerPoint</Application>
  <PresentationFormat>On-screen Show (4:3)</PresentationFormat>
  <Paragraphs>50</Paragraphs>
  <Slides>29</Slides>
  <Notes>0</Notes>
  <HiddenSlides>0</HiddenSlides>
  <MMClips>0</MMClips>
  <ScaleCrop>false</ScaleCrop>
  <HeadingPairs>
    <vt:vector size="6" baseType="variant">
      <vt:variant>
        <vt:lpstr>Design Template</vt:lpstr>
      </vt:variant>
      <vt:variant>
        <vt:i4>1</vt:i4>
      </vt:variant>
      <vt:variant>
        <vt:lpstr>Links</vt:lpstr>
      </vt:variant>
      <vt:variant>
        <vt:i4>19</vt:i4>
      </vt:variant>
      <vt:variant>
        <vt:lpstr>Slide Titles</vt:lpstr>
      </vt:variant>
      <vt:variant>
        <vt:i4>29</vt:i4>
      </vt:variant>
    </vt:vector>
  </HeadingPairs>
  <TitlesOfParts>
    <vt:vector size="49" baseType="lpstr">
      <vt:lpstr>Genesis</vt:lpstr>
      <vt:lpstr>X:Users:mannmann:Desktop:FINAL:Final%20SDS.doc!OLE_LINK2</vt:lpstr>
      <vt:lpstr>X:Users:mannmann:Desktop:FINAL:Final%20SRS.doc!OLE_LINK10</vt:lpstr>
      <vt:lpstr>X:Users:mannmann:Desktop:FINAL:Final%20SDS.doc!OLE_LINK3</vt:lpstr>
      <vt:lpstr>X:Users:mannmann:Desktop:FINAL:Final%20SDS.doc!OLE_LINK9</vt:lpstr>
      <vt:lpstr>X:Users:mannmann:Desktop:FINAL:Final%20SDS.doc!OLE_LINK8</vt:lpstr>
      <vt:lpstr>X:Users:mannmann:Desktop:FINAL:Final%20SDS.doc!OLE_LINK6</vt:lpstr>
      <vt:lpstr>X:Users:mannmann:Desktop:FINAL:Final%20SDS.doc!OLE_LINK7</vt:lpstr>
      <vt:lpstr>X:Users:mannmann:Desktop:FINAL:Final%20SDS.doc!OLE_LINK4</vt:lpstr>
      <vt:lpstr>X:Users:mannmann:Desktop:FINAL:Final%20SDS.doc!OLE_LINK5</vt:lpstr>
      <vt:lpstr>X:Users:mannmann:Desktop:FINAL:Final%20SDS.doc!OLE_LINK11</vt:lpstr>
      <vt:lpstr>X:Users:mannmann:Desktop:FINAL:Final%20SDS.doc!OLE_LINK12</vt:lpstr>
      <vt:lpstr>X:Users:mannmann:Desktop:FINAL:Final%20SDS.doc!OLE_LINK13</vt:lpstr>
      <vt:lpstr>X:Users:mannmann:Desktop:FINAL:Final%20SDS.doc!OLE_LINK14</vt:lpstr>
      <vt:lpstr>X:Users:mannmann:Desktop:FINAL:Final%20SDS.doc!OLE_LINK15</vt:lpstr>
      <vt:lpstr>X:Users:mannmann:Desktop:FINAL:Final%20SDS.doc!OLE_LINK16</vt:lpstr>
      <vt:lpstr>X:Users:mannmann:Desktop:FINAL:Final%20SDS.doc!OLE_LINK17</vt:lpstr>
      <vt:lpstr>X:Users:mannmann:Desktop:FINAL:Final%20SDS.doc!OLE_LINK18</vt:lpstr>
      <vt:lpstr>X:Users:mannmann:Desktop:FINAL:Final%20SDS.doc!OLE_LINK19</vt:lpstr>
      <vt:lpstr>X:Users:mannmann:Desktop:FINAL:Final%20SDS.doc!OLE_LINK20</vt:lpstr>
      <vt:lpstr>Police Administration System</vt:lpstr>
      <vt:lpstr>Abstract</vt:lpstr>
      <vt:lpstr>Process Model</vt:lpstr>
      <vt:lpstr>Functional Requirements</vt:lpstr>
      <vt:lpstr>Functional Requirements</vt:lpstr>
      <vt:lpstr>Non Functional Requirements</vt:lpstr>
      <vt:lpstr>System Architecture</vt:lpstr>
      <vt:lpstr>Gannt Chart</vt:lpstr>
      <vt:lpstr>Use Case Diagram</vt:lpstr>
      <vt:lpstr>Class Diagram</vt:lpstr>
      <vt:lpstr>State Diagram</vt:lpstr>
      <vt:lpstr>Date Flow Diagram</vt:lpstr>
      <vt:lpstr>Activity Diagram 1/2</vt:lpstr>
      <vt:lpstr>Activity Diagram 2/2</vt:lpstr>
      <vt:lpstr>Sequence Diagram 1/2</vt:lpstr>
      <vt:lpstr>Sequence Diagram 2/2</vt:lpstr>
      <vt:lpstr>Applications </vt:lpstr>
      <vt:lpstr>Advantages</vt:lpstr>
      <vt:lpstr>Screenshots</vt:lpstr>
      <vt:lpstr>Slide 20</vt:lpstr>
      <vt:lpstr>Slide 21</vt:lpstr>
      <vt:lpstr>Slide 22</vt:lpstr>
      <vt:lpstr>Slide 23</vt:lpstr>
      <vt:lpstr>Slide 24</vt:lpstr>
      <vt:lpstr>Slide 25</vt:lpstr>
      <vt:lpstr>Slide 26</vt:lpstr>
      <vt:lpstr>Slide 27</vt:lpstr>
      <vt:lpstr>Slide 28</vt:lpstr>
      <vt:lpstr>Slide 29</vt:lpstr>
    </vt:vector>
  </TitlesOfParts>
  <Company>mannmandy2004@yahoo.com</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Police Administration System</dc:title>
  <dc:creator>Arman Mann</dc:creator>
  <cp:lastModifiedBy>Arman Mann</cp:lastModifiedBy>
  <cp:revision>3</cp:revision>
  <dcterms:created xsi:type="dcterms:W3CDTF">2016-05-03T08:58:25Z</dcterms:created>
  <dcterms:modified xsi:type="dcterms:W3CDTF">2016-05-03T09:01:04Z</dcterms:modified>
</cp:coreProperties>
</file>

<file path=docProps/thumbnail.jpeg>
</file>